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2"/>
  </p:notesMasterIdLst>
  <p:sldIdLst>
    <p:sldId id="299" r:id="rId2"/>
    <p:sldId id="259" r:id="rId3"/>
    <p:sldId id="267" r:id="rId4"/>
    <p:sldId id="264" r:id="rId5"/>
    <p:sldId id="256" r:id="rId6"/>
    <p:sldId id="291" r:id="rId7"/>
    <p:sldId id="292" r:id="rId8"/>
    <p:sldId id="294" r:id="rId9"/>
    <p:sldId id="293" r:id="rId10"/>
    <p:sldId id="277" r:id="rId11"/>
    <p:sldId id="275" r:id="rId12"/>
    <p:sldId id="274" r:id="rId13"/>
    <p:sldId id="278" r:id="rId14"/>
    <p:sldId id="288" r:id="rId15"/>
    <p:sldId id="298" r:id="rId16"/>
    <p:sldId id="280" r:id="rId17"/>
    <p:sldId id="295" r:id="rId18"/>
    <p:sldId id="296" r:id="rId19"/>
    <p:sldId id="29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8766-4147-41A2-9DEE-E4FDFBB57CE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C2C94-C57A-427A-ABF3-D897AE89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6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v0.lori-images.net/zimnyak-na-gnezde-0000964240-preview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img_url=http://pics.top.rbc.ru/top_pics/uniora/53/1177413081_0653.100x80.jpeg&amp;iorient=&amp;nojs=1&amp;icolor=&amp;site=&amp;text=%D0%B3%D0%BD%D1%91%D0%B7%D0%B4%D0%B0%20%D0%BF%D1%82%D0%B8%D1%86%20%D0%BD%D0%B0%20%D0%B7%D0%B5%D0%BC%D0%BB%D0%B5&amp;wp=&amp;pos=28&amp;isize=&amp;type=&amp;recent=&amp;rpt=simage&amp;itype=" TargetMode="External"/><Relationship Id="rId2" Type="http://schemas.openxmlformats.org/officeDocument/2006/relationships/hyperlink" Target="http://aderbenko.narod.ru/Images/Nature/Birds1/002m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jplus.ru/img4/s/t/stone__cold/bird_gnezdo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www.wildrussia.spb.ru/rus/Africa/Images/Kili2005/kilimanjaro_101b.jpg" TargetMode="External"/><Relationship Id="rId4" Type="http://schemas.openxmlformats.org/officeDocument/2006/relationships/hyperlink" Target="http://images.yandex.ru/yandsearch?img_url=http://zverushca.ru/wp-content/uploads/2012/03/gnezdo-ovsyanki-na-zemle-300x234.jpg&amp;iorient=&amp;nojs=1&amp;icolor=&amp;site=&amp;text=%D0%B3%D0%BD%D1%91%D0%B7%D0%B4%D0%B0%20%D0%BF%D1%82%D0%B8%D1%86%20%D0%BD%D0%B0%20%D0%B7%D0%B5%D0%BC%D0%BB%D0%B5&amp;wp=&amp;pos=0&amp;isize=&amp;type=&amp;recent=&amp;rpt=simage&amp;itype=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3013/lln222.d/0_26427_24cb768f_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pics.livejournal.com/ks_lih/pic/0007fsb2/s320x2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img_url=http://photo.newslab.ru/photos/l/122.jpg&amp;iorient=&amp;nojs=1&amp;icolor=&amp;site=&amp;text=%D0%BF%D1%82%D0%B5%D0%BD%D1%86%D1%8B%20%D0%B3%D1%80%D0%B0%D1%87%D0%B0&amp;wp=&amp;pos=0&amp;isize=&amp;type=&amp;recent=&amp;rpt=simage&amp;itype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img_url=http://dic.academic.ru/pictures/wiki/files/72/House_sparrow_chick.jpg&amp;iorient=&amp;nojs=1&amp;icolor=&amp;site=&amp;text=%D0%BF%D1%82%D0%B5%D0%BD%D1%86%D1%8B%20%D0%B2%D0%BE%D1%80%D0%BE%D0%B1%D1%8C%D1%8F&amp;wp=&amp;pos=2&amp;isize=&amp;type=&amp;recent=&amp;rpt=simage&amp;itype=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lifeglobe.net/media/entry/1846/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detctva.info/uploads/images/00/00/24/2012/03/21/edee1145d1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kartinki24.ru/uploads/gallery/comthumb/72/kartinki24_bird_00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tapety.tja.pl/obrazki/tja_normalne/818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.sibnet.ru/ni/277/277639b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allpaper.goodfon.ru/image/252701-1024x76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3035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>
                <a:solidFill>
                  <a:schemeClr val="tx1"/>
                </a:solidFill>
                <a:effectLst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Презентация к уроку биологии в 8 классе «Размножение и развитие птиц»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600200" y="4077072"/>
            <a:ext cx="7086600" cy="22322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Трачук Наталья Михайловна</a:t>
            </a:r>
            <a:br>
              <a:rPr lang="ru-RU" dirty="0"/>
            </a:br>
            <a:r>
              <a:rPr lang="ru-RU" dirty="0"/>
              <a:t>учитель биологии</a:t>
            </a:r>
            <a:br>
              <a:rPr lang="ru-RU" dirty="0"/>
            </a:br>
            <a:r>
              <a:rPr lang="ru-RU" dirty="0"/>
              <a:t>ГБОУ АО «Савинская СКОШИ»</a:t>
            </a:r>
            <a:br>
              <a:rPr lang="ru-RU" dirty="0"/>
            </a:br>
            <a:r>
              <a:rPr lang="ru-RU" dirty="0"/>
              <a:t>Плесецкого района Архангельской </a:t>
            </a:r>
            <a:r>
              <a:rPr lang="ru-RU" dirty="0" smtClean="0"/>
              <a:t>области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п. Савинский, 2015 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1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Перед откладкой яиц большинство птиц строит гнезда . Одни из птиц гнездятся на земле, другие — на деревьях и кустарниках или среди камней.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8" descr="http://aderbenko.narod.ru/Images/Nature/Birds1/002me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07834" cy="2708920"/>
          </a:xfrm>
          <a:prstGeom prst="rect">
            <a:avLst/>
          </a:prstGeom>
          <a:noFill/>
        </p:spPr>
      </p:pic>
      <p:pic>
        <p:nvPicPr>
          <p:cNvPr id="4" name="Picture 2" descr="http://im0-tub-ru.yandex.net/i?id=45872201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3024336" cy="2362763"/>
          </a:xfrm>
          <a:prstGeom prst="rect">
            <a:avLst/>
          </a:prstGeom>
          <a:noFill/>
        </p:spPr>
      </p:pic>
      <p:pic>
        <p:nvPicPr>
          <p:cNvPr id="6" name="Picture 18" descr="http://www.ljplus.ru/img4/s/t/stone__cold/bird_gnezd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628800"/>
            <a:ext cx="2716542" cy="1906167"/>
          </a:xfrm>
          <a:prstGeom prst="rect">
            <a:avLst/>
          </a:prstGeom>
          <a:noFill/>
        </p:spPr>
      </p:pic>
      <p:pic>
        <p:nvPicPr>
          <p:cNvPr id="7" name="Picture 16" descr="http://prv0.lori-images.net/zimnyak-na-gnezde-0000964240-preview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509120"/>
            <a:ext cx="2638396" cy="2072284"/>
          </a:xfrm>
          <a:prstGeom prst="rect">
            <a:avLst/>
          </a:prstGeom>
          <a:noFill/>
        </p:spPr>
      </p:pic>
      <p:pic>
        <p:nvPicPr>
          <p:cNvPr id="8" name="Picture 14" descr="http://www.wildrussia.spb.ru/rus/Africa/Images/Kili2005/kilimanjaro_101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484784"/>
            <a:ext cx="2319918" cy="3528392"/>
          </a:xfrm>
          <a:prstGeom prst="rect">
            <a:avLst/>
          </a:prstGeom>
          <a:noFill/>
        </p:spPr>
      </p:pic>
      <p:pic>
        <p:nvPicPr>
          <p:cNvPr id="9" name="Picture 4" descr="http://im0-tub-ru.yandex.net/i?id=340320398-0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5085184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Грачи строят гнезда на деревьях. Они таскают прутья, небольшие ветки, складывают их, и получается широкая корзина. Внутри гнездо грачи выстилают перьями, сухими стебельками травы.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5" descr="http://img-fotki.yandex.ru/get/3013/lln222.d/0_26427_24cb768f_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531394" cy="4708525"/>
          </a:xfrm>
          <a:prstGeom prst="rect">
            <a:avLst/>
          </a:prstGeom>
          <a:noFill/>
        </p:spPr>
      </p:pic>
      <p:pic>
        <p:nvPicPr>
          <p:cNvPr id="5" name="Picture 7" descr="http://pics.livejournal.com/ks_lih/pic/0007fsb2/s320x2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Чибисы делают гнездо на земле — углубление в почве выстилают сухими травинками и соломинками.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7762" name="Picture 2" descr="http://you-planet.ru/wp-content/uploads/2011/12/chi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2894462" cy="2021322"/>
          </a:xfrm>
          <a:prstGeom prst="rect">
            <a:avLst/>
          </a:prstGeom>
          <a:noFill/>
        </p:spPr>
      </p:pic>
      <p:pic>
        <p:nvPicPr>
          <p:cNvPr id="117764" name="Picture 4" descr="http://animalbox.ru/wp-content/uploads/2011/03/gnezdo-chib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481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Насиживание</a:t>
            </a:r>
            <a:r>
              <a:rPr lang="ru-RU" sz="4400" dirty="0" smtClean="0">
                <a:effectLst/>
                <a:latin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–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это период между откладыванием первого яйца и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вылуплением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последнего птенца.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19810" name="Picture 2" descr="http://t3.gstatic.com/images?q=tbn:ANd9GcTYbIv_bZZoQbYbyNVsxTb-g7bS86DrdFJAj3vXYIdzggI_d-TA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429156" cy="387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3005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Насиживание 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14348" y="2000240"/>
            <a:ext cx="2663825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Мелкие птицы</a:t>
            </a:r>
            <a:r>
              <a:rPr lang="ru-RU" dirty="0"/>
              <a:t> 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5984" y="3571876"/>
            <a:ext cx="2663825" cy="7223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Большинство</a:t>
            </a:r>
          </a:p>
          <a:p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курообразных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95288" y="5372100"/>
            <a:ext cx="2592387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Крупные хищные</a:t>
            </a:r>
          </a:p>
          <a:p>
            <a:r>
              <a:rPr lang="ru-RU" sz="2400" dirty="0">
                <a:latin typeface="Times New Roman" pitchFamily="18" charset="0"/>
              </a:rPr>
              <a:t>птицы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3428992" y="2000240"/>
            <a:ext cx="3313112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около 2 недель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4929190" y="3571876"/>
            <a:ext cx="3313112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21 сутки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2974081" y="5408612"/>
            <a:ext cx="3313113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До 2 месяцев</a:t>
            </a:r>
          </a:p>
        </p:txBody>
      </p:sp>
      <p:sp>
        <p:nvSpPr>
          <p:cNvPr id="25614" name="Line 4"/>
          <p:cNvSpPr>
            <a:spLocks noChangeShapeType="1"/>
          </p:cNvSpPr>
          <p:nvPr/>
        </p:nvSpPr>
        <p:spPr bwMode="auto">
          <a:xfrm>
            <a:off x="0" y="6380163"/>
            <a:ext cx="9144000" cy="1587"/>
          </a:xfrm>
          <a:prstGeom prst="line">
            <a:avLst/>
          </a:prstGeom>
          <a:noFill/>
          <a:ln w="38160">
            <a:solidFill>
              <a:srgbClr val="FE764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2" descr="http://natureworld.ru/misc/rooks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56725" cy="1467544"/>
          </a:xfrm>
          <a:prstGeom prst="rect">
            <a:avLst/>
          </a:prstGeom>
          <a:noFill/>
        </p:spPr>
      </p:pic>
      <p:pic>
        <p:nvPicPr>
          <p:cNvPr id="16" name="Picture 4" descr="http://t1.gstatic.com/images?q=tbn:ANd9GcTLGu4gjSZ7ChLEdX3OIOM_57GQyTHWVVOq6nLLXQibaUuITyClfN1qcjv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228309" cy="166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разоряйте птичьи гнёзда!!!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Дети запомнить должны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И понять: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Гнёзда у птичек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Нельзя разорять!</a:t>
            </a:r>
          </a:p>
          <a:p>
            <a:pPr algn="ctr">
              <a:buNone/>
            </a:pPr>
            <a:endParaRPr lang="ru-RU" b="1" dirty="0" smtClean="0">
              <a:latin typeface="Tahoma" pitchFamily="34" charset="0"/>
              <a:cs typeface="Arial" charset="0"/>
            </a:endParaRP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Если в траве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Увидали яйцо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Или услышали 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Крики птенцов,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Не приближайтесь,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Не лезьте туда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И не тревожьте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Ни птиц, ни гнезда</a:t>
            </a:r>
            <a:endParaRPr lang="ru-RU" dirty="0"/>
          </a:p>
        </p:txBody>
      </p:sp>
      <p:pic>
        <p:nvPicPr>
          <p:cNvPr id="3074" name="Picture 2" descr="Внаше время проблема экологического воспитания вышли на первый план и им уделяют всё больше внимания. Почему эти проблемы стали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822972" y="2857496"/>
            <a:ext cx="2105953" cy="219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одних птиц птенцы появляются на свет слепыми, голыми, беспомощными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013176"/>
            <a:ext cx="8929718" cy="86409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Птенцы грача        Птенец ласточки     Птенец воробья</a:t>
            </a:r>
            <a:endParaRPr lang="ru-RU" dirty="0"/>
          </a:p>
        </p:txBody>
      </p:sp>
      <p:pic>
        <p:nvPicPr>
          <p:cNvPr id="123906" name="Picture 2" descr="http://im0-tub-ru.yandex.net/i?id=348334372-19-72&amp;n=21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667000" cy="2000250"/>
          </a:xfrm>
          <a:prstGeom prst="rect">
            <a:avLst/>
          </a:prstGeom>
          <a:noFill/>
        </p:spPr>
      </p:pic>
      <p:pic>
        <p:nvPicPr>
          <p:cNvPr id="123908" name="Picture 4" descr="http://im0-tub-ru.yandex.net/i?id=269203971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71744"/>
            <a:ext cx="2784309" cy="2088232"/>
          </a:xfrm>
          <a:prstGeom prst="rect">
            <a:avLst/>
          </a:prstGeom>
          <a:noFill/>
        </p:spPr>
      </p:pic>
      <p:pic>
        <p:nvPicPr>
          <p:cNvPr id="123910" name="Picture 6" descr="http://img-2006-07.photosight.ru/11/1532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857364"/>
            <a:ext cx="2293928" cy="321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Родители приносят различных насекомых, личинок и суют их в широко раскрытые рты птенцов. Благодаря заботе родителей птенцы быстро растут и вскоре вылетают из гнезд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7" descr="http://lifeglobe.net/media/entry/1846/6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7"/>
            <a:ext cx="4183631" cy="2786082"/>
          </a:xfrm>
          <a:prstGeom prst="rect">
            <a:avLst/>
          </a:prstGeom>
          <a:noFill/>
        </p:spPr>
      </p:pic>
      <p:pic>
        <p:nvPicPr>
          <p:cNvPr id="5" name="Picture 9" descr="http://www.kartinki24.ru/uploads/gallery/comthumb/72/kartinki24_bird_0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4099637" cy="3068960"/>
          </a:xfrm>
          <a:prstGeom prst="rect">
            <a:avLst/>
          </a:prstGeom>
          <a:noFill/>
        </p:spPr>
      </p:pic>
      <p:pic>
        <p:nvPicPr>
          <p:cNvPr id="6" name="Picture 2" descr="http://mirdetctva.info/uploads/images/00/00/24/2012/03/21/edee1145d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357694"/>
            <a:ext cx="2602260" cy="21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У уток, гусей, кур птенцы появляются на свет зрячими, покрытыми густым пухом.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tapety.tja.pl/obrazki/tja_normalne/8189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545378" cy="2838796"/>
          </a:xfrm>
          <a:prstGeom prst="rect">
            <a:avLst/>
          </a:prstGeom>
          <a:noFill/>
        </p:spPr>
      </p:pic>
      <p:pic>
        <p:nvPicPr>
          <p:cNvPr id="5" name="Picture 7" descr="http://wallpaper.goodfon.ru/image/252701-1024x76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559072" cy="2664296"/>
          </a:xfrm>
          <a:prstGeom prst="rect">
            <a:avLst/>
          </a:prstGeom>
          <a:noFill/>
        </p:spPr>
      </p:pic>
      <p:pic>
        <p:nvPicPr>
          <p:cNvPr id="6" name="Picture 5" descr="http://info.sibnet.ru/ni/277/277639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286256"/>
            <a:ext cx="31718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Дополни предложение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Снаружи яйцо покрыто твёрдой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СКОРЛУПОЙ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87618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Внутри яйца находится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76182"/>
            <a:ext cx="52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87618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БЕЛОК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87618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ЖЕЛТОК.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6369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Желток находится в середине  белка благодаря 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309857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КАНАТИКАМ.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6024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поверхности желтка имеется беловатое пятнышко, это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402190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ЗАРОДЫШ (ЗАРОДЫШЕВЫЙ   ДИСК)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6531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тупом конце яйца образуется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46531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ВОЗДУШНАЯ КАМЕРА.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ПТИЦЫ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Большой пестрый дят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81823"/>
            <a:ext cx="2938648" cy="2938648"/>
          </a:xfrm>
          <a:prstGeom prst="rect">
            <a:avLst/>
          </a:prstGeom>
          <a:noFill/>
        </p:spPr>
      </p:pic>
      <p:pic>
        <p:nvPicPr>
          <p:cNvPr id="24580" name="Picture 4" descr="Иволга обыкновен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160" y="1249943"/>
            <a:ext cx="2725372" cy="2901203"/>
          </a:xfrm>
          <a:prstGeom prst="rect">
            <a:avLst/>
          </a:prstGeom>
          <a:noFill/>
        </p:spPr>
      </p:pic>
      <p:pic>
        <p:nvPicPr>
          <p:cNvPr id="24582" name="Picture 6" descr="Степной ор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967" y="2060848"/>
            <a:ext cx="2885985" cy="2645486"/>
          </a:xfrm>
          <a:prstGeom prst="rect">
            <a:avLst/>
          </a:prstGeom>
          <a:noFill/>
        </p:spPr>
      </p:pic>
      <p:pic>
        <p:nvPicPr>
          <p:cNvPr id="24584" name="Picture 8" descr="Синица больш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4437112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9800" dirty="0" smtClean="0">
                <a:latin typeface="+mn-lt"/>
              </a:rPr>
              <a:t>Д/</a:t>
            </a:r>
            <a:r>
              <a:rPr lang="ru-RU" sz="9800" dirty="0" err="1" smtClean="0">
                <a:latin typeface="+mn-lt"/>
              </a:rPr>
              <a:t>з</a:t>
            </a:r>
            <a:r>
              <a:rPr lang="ru-RU" sz="9800" dirty="0" smtClean="0">
                <a:latin typeface="+mn-lt"/>
              </a:rPr>
              <a:t>  с. 101-104</a:t>
            </a:r>
            <a:br>
              <a:rPr lang="ru-RU" sz="9800" dirty="0" smtClean="0">
                <a:latin typeface="+mn-lt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ОРГАНЫ РАЗМНОЖЕНИЯ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628800"/>
            <a:ext cx="48604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763688" y="404813"/>
            <a:ext cx="6336704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kern="10" dirty="0">
                <a:ln w="50800"/>
                <a:latin typeface="+mj-lt"/>
              </a:rPr>
              <a:t>Разнообразие </a:t>
            </a:r>
            <a:r>
              <a:rPr lang="ru-RU" sz="3600" kern="10" dirty="0" smtClean="0">
                <a:ln w="50800"/>
                <a:latin typeface="+mj-lt"/>
              </a:rPr>
              <a:t>яиц</a:t>
            </a:r>
            <a:endParaRPr lang="ru-RU" sz="3600" kern="10" dirty="0">
              <a:ln w="50800"/>
              <a:latin typeface="+mj-lt"/>
            </a:endParaRPr>
          </a:p>
        </p:txBody>
      </p:sp>
      <p:pic>
        <p:nvPicPr>
          <p:cNvPr id="6147" name="Picture 6" descr="eggs"/>
          <p:cNvPicPr>
            <a:picLocks noChangeAspect="1" noChangeArrowheads="1"/>
          </p:cNvPicPr>
          <p:nvPr/>
        </p:nvPicPr>
        <p:blipFill>
          <a:blip r:embed="rId2" cstate="print"/>
          <a:srcRect l="4424" r="586"/>
          <a:stretch>
            <a:fillRect/>
          </a:stretch>
        </p:blipFill>
        <p:spPr bwMode="auto">
          <a:xfrm>
            <a:off x="571472" y="1285860"/>
            <a:ext cx="3714776" cy="49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0" y="6380163"/>
            <a:ext cx="9144000" cy="1587"/>
          </a:xfrm>
          <a:prstGeom prst="line">
            <a:avLst/>
          </a:prstGeom>
          <a:noFill/>
          <a:ln w="38160">
            <a:solidFill>
              <a:srgbClr val="FE764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http://im0-tub-ru.yandex.net/i?id=09d39d794758444b277e0d1baf7f4fed-41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6" name="Picture 5" descr="скан_0001"/>
          <p:cNvPicPr>
            <a:picLocks noChangeAspect="1" noChangeArrowheads="1"/>
          </p:cNvPicPr>
          <p:nvPr/>
        </p:nvPicPr>
        <p:blipFill>
          <a:blip r:embed="rId2" cstate="print"/>
          <a:srcRect t="32982"/>
          <a:stretch>
            <a:fillRect/>
          </a:stretch>
        </p:blipFill>
        <p:spPr bwMode="auto">
          <a:xfrm>
            <a:off x="2000232" y="1500174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Лабораторная работа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+mj-lt"/>
              </a:rPr>
              <a:t>Строение яйца птицы.</a:t>
            </a:r>
          </a:p>
          <a:p>
            <a:pPr algn="just">
              <a:buNone/>
            </a:pPr>
            <a:r>
              <a:rPr lang="ru-RU" sz="3200" b="1" dirty="0" smtClean="0">
                <a:latin typeface="+mj-lt"/>
              </a:rPr>
              <a:t>Цель: изучить особенности строения яйца птицы (на примере курицы)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 СКОРЛУПА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БЕЛОК, ЖЕЛТОК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КАНАТИКИ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ЗАРОДЫШЕВЫЙ ДИСК (ЗАРОДЫШ)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ПОДСКОРЛУПОВАЯ ОБОЛОЧКА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ВОЗДУШНАЯ КАМЕРА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60648"/>
            <a:ext cx="6624736" cy="62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ВПИШИ  НАЗВАНИЯ ЧАСТЕЙ  ЯЙЦА ПТИЦЫ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t="15988"/>
          <a:stretch>
            <a:fillRect/>
          </a:stretch>
        </p:blipFill>
        <p:spPr bwMode="auto">
          <a:xfrm>
            <a:off x="785786" y="1643050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815"/>
          <a:stretch>
            <a:fillRect/>
          </a:stretch>
        </p:blipFill>
        <p:spPr bwMode="auto">
          <a:xfrm>
            <a:off x="1357290" y="2357430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271462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ЗАРОДЫШ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314324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ПОДСКОРЛУПОВАЯ  ОБОЛОЧКА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572008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ВОЗДУШНАЯ</a:t>
            </a:r>
            <a:r>
              <a:rPr lang="ru-RU" sz="1200" dirty="0" smtClean="0"/>
              <a:t>  </a:t>
            </a:r>
            <a:r>
              <a:rPr lang="ru-RU" sz="1200" b="1" dirty="0" smtClean="0"/>
              <a:t>КАМЕРА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143512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ЖЕЛТОК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485776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БЕЛОК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335756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КАНАТИКИ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85749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СКОРЛУПА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F2F2F2"/>
      </a:lt1>
      <a:dk2>
        <a:srgbClr val="4E3B30"/>
      </a:dk2>
      <a:lt2>
        <a:srgbClr val="FCECD5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BEEC9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315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Презентация к уроку биологии в 8 классе «Размножение и развитие птиц»   </vt:lpstr>
      <vt:lpstr>ПТИЦЫ</vt:lpstr>
      <vt:lpstr>ОРГАНЫ РАЗМНОЖЕНИЯ</vt:lpstr>
      <vt:lpstr>Презентация PowerPoint</vt:lpstr>
      <vt:lpstr>Презентация PowerPoint</vt:lpstr>
      <vt:lpstr>Лабораторная работа</vt:lpstr>
      <vt:lpstr>Презентация PowerPoint</vt:lpstr>
      <vt:lpstr>ВПИШИ  НАЗВАНИЯ ЧАСТЕЙ  ЯЙЦА ПТИЦЫ</vt:lpstr>
      <vt:lpstr>  </vt:lpstr>
      <vt:lpstr>Перед откладкой яиц большинство птиц строит гнезда . Одни из птиц гнездятся на земле, другие — на деревьях и кустарниках или среди камней.</vt:lpstr>
      <vt:lpstr>Грачи строят гнезда на деревьях. Они таскают прутья, небольшие ветки, складывают их, и получается широкая корзина. Внутри гнездо грачи выстилают перьями, сухими стебельками травы.</vt:lpstr>
      <vt:lpstr>Чибисы делают гнездо на земле — углубление в почве выстилают сухими травинками и соломинками.</vt:lpstr>
      <vt:lpstr>Насиживание – это период между откладыванием первого яйца и вылуплением последнего птенца. </vt:lpstr>
      <vt:lpstr>Презентация PowerPoint</vt:lpstr>
      <vt:lpstr>Не разоряйте птичьи гнёзда!!!</vt:lpstr>
      <vt:lpstr>У одних птиц птенцы появляются на свет слепыми, голыми, беспомощными</vt:lpstr>
      <vt:lpstr>Родители приносят различных насекомых, личинок и суют их в широко раскрытые рты птенцов. Благодаря заботе родителей птенцы быстро растут и вскоре вылетают из гнезд.</vt:lpstr>
      <vt:lpstr>У уток, гусей, кур птенцы появляются на свет зрячими, покрытыми густым пухом.</vt:lpstr>
      <vt:lpstr>Дополни предложение</vt:lpstr>
      <vt:lpstr>Д/з  с. 101-104   </vt:lpstr>
    </vt:vector>
  </TitlesOfParts>
  <Company>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Пищеварительная система птиц</dc:title>
  <dc:creator>DMITRIY</dc:creator>
  <cp:lastModifiedBy>user1</cp:lastModifiedBy>
  <cp:revision>40</cp:revision>
  <dcterms:created xsi:type="dcterms:W3CDTF">2012-12-23T04:10:31Z</dcterms:created>
  <dcterms:modified xsi:type="dcterms:W3CDTF">2015-07-23T06:23:20Z</dcterms:modified>
</cp:coreProperties>
</file>