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88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9" r:id="rId32"/>
    <p:sldId id="282" r:id="rId33"/>
    <p:sldId id="290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705C8-7A8E-49C5-89AD-1B4825EBB54F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AF5FC-B717-45C9-A81C-CB83DD226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07576"/>
      </p:ext>
    </p:extLst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CF694-6021-4831-82CD-1654DE2C6AFE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734F2-626E-4E34-9A40-5149CAF978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864046"/>
      </p:ext>
    </p:extLst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F52CF-7316-4E8C-8089-99A9BF8D5353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F054-8512-4F8B-8A6B-17267AF5BD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56559"/>
      </p:ext>
    </p:extLst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2D071-A872-4268-A032-B2DB2E122B2E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3A155-0EEA-4BBA-B34F-411B0EA0E4A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44056"/>
      </p:ext>
    </p:extLst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66B9-21D1-4C77-A502-D5235BB554B8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952CC-AF53-431B-B221-53F978E1E6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88131"/>
      </p:ext>
    </p:extLst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12A6-798F-49E1-B2FB-F90ABE4AAF54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C094B-ACAA-4773-9E13-5CD1D76F8D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65645"/>
      </p:ext>
    </p:extLst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4949B-8D1A-46A5-A243-29EB2E441143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0EADA-9E9D-4C60-B2BF-B65132DE26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76607"/>
      </p:ext>
    </p:extLst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542AC-DCA0-4075-84BB-904FA85BE178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0B6B7-60E3-4B3F-A231-ECEC17845E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121787"/>
      </p:ext>
    </p:extLst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06402-BAFF-48B9-9FB0-8BDD1AB73B60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6BF99-7C35-4A58-9CF9-689FD4FD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68360"/>
      </p:ext>
    </p:extLst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BFBAD-6600-4FBD-B053-60BD229881E6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78FEB-537F-4683-91F1-665D84E102C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841242"/>
      </p:ext>
    </p:extLst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B1B9A-4798-41B5-99C4-214BE2E57BD6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AA9AC-E601-48E3-9B4E-EDF866002D0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71702"/>
      </p:ext>
    </p:extLst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D3A7F3-6CF1-4F4B-AF84-0301351C6314}" type="datetimeFigureOut">
              <a:rPr lang="ru-RU"/>
              <a:pPr>
                <a:defRPr/>
              </a:pPr>
              <a:t>16.06.2016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7BE4D3-75AE-41E5-8137-F0AD3A281A3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87;&#1080;&#1072;&#1085;&#1080;&#1085;&#1086;.mp3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62;&#1077;&#1085;&#1090;&#1088;&#1072;&#1083;&#1100;&#1085;&#1072;&#1103;%20&#1040;&#1079;&#1080;&#1103;(&#1059;&#1079;&#1073;&#1077;&#1082;&#1089;&#1082;&#1072;&#1103;_&#1085;&#1072;&#1088;&#1086;&#1076;&#1085;&#1072;&#1103;_&#1084;&#1091;&#1079;&#1099;&#1082;&#1072;)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0;&#1092;&#1088;&#1080;&#1082;&#1072;.mp3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71;&#1087;&#1086;&#1085;&#1089;&#1082;&#1086;-&#1050;&#1080;&#1090;&#1072;&#1081;&#1089;&#1082;&#1072;&#1103;%20&#1084;&#1091;&#1079;&#1099;&#1082;&#1072;.mp3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0;&#1088;&#1072;&#1073;&#1089;&#1082;&#1072;&#1103;%20&#1084;&#1091;&#1079;&#1099;&#1082;&#1072;.mp3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4;&#1091;&#1093;&#1086;&#1074;&#1099;&#1077;%20(&#1089;&#1086;&#1074;&#1088;&#1077;&#1084;&#1077;&#1085;&#1085;&#1072;&#1103;).mp3" TargetMode="Externa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1%83%D0%B7%D1%8B%D0%BA%D0%B0%D0%BB%D1%8C%D0%BD%D1%8B%D0%B5_%D0%B8%D0%BD%D1%81%D1%82%D1%80%D1%83%D0%BC%D0%B5%D0%BD%D1%82%D1%8B" TargetMode="External"/><Relationship Id="rId2" Type="http://schemas.openxmlformats.org/officeDocument/2006/relationships/hyperlink" Target="http://fishki.net/1420491-muzykalnye-instrumenty-raznyh-narodov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8;&#1088;&#1083;&#1072;&#1085;&#1076;&#1089;&#1082;&#1072;&#1103;_&#1085;&#1072;&#1088;&#1086;&#1076;&#1085;&#1072;&#1103;_&#1084;&#1091;&#1079;&#1099;&#1082;&#1072;_-__Mo_Mhire.mp3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247104419jmZ69Q.jpg"/>
          <p:cNvPicPr>
            <a:picLocks noChangeAspect="1" noChangeArrowheads="1"/>
          </p:cNvPicPr>
          <p:nvPr/>
        </p:nvPicPr>
        <p:blipFill>
          <a:blip r:embed="rId2">
            <a:lum bright="-1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952" y="908720"/>
            <a:ext cx="9144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4800" b="1" i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Тема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Музыкальные инструменты народов  мира</a:t>
            </a:r>
            <a:endParaRPr lang="ru-RU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50" y="188913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бюджетное общеобразовательное учреждение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Садовская средняя общеобразовательная школа филиал  с.Лозовое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с.Лозовое Тамбовского района Амурской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5373216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МХК. 8 класс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Составила учитель русского языка и литературы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Ефимова Нина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Васильевна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2016 г.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Users\User\Desktop\Новая папка\орг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25" y="0"/>
            <a:ext cx="6000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85938" y="214313"/>
            <a:ext cx="15811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ОРГАН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Users\User\Desktop\Новая папка\клавес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9375" y="6000750"/>
            <a:ext cx="24288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КЛАВЕСИН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Users\User\Desktop\620px-Varies_032_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708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3000" y="6000750"/>
            <a:ext cx="23590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ПИАНИ́НО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4" name="пианин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00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Users\User\Desktop\9A40B447-C05F-4F1F-99AC-A058FD463A91_mw800_mh60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14313"/>
            <a:ext cx="9144000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Музыкальные  инструменты народов Центральной Азии</a:t>
            </a:r>
            <a:r>
              <a:rPr lang="ru-RU" sz="4400" b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C:\Users\User\Desktop\Новая папка\рубаб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7625"/>
            <a:ext cx="4643438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500" y="5786438"/>
            <a:ext cx="15732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РУБАБ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4" name="Picture 2" descr="C:\Users\User\Desktop\ГИДЖАК 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0"/>
            <a:ext cx="456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57813" y="5929313"/>
            <a:ext cx="20256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ГИДЖАК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Users\User\Desktop\Новая папка\кону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0"/>
            <a:ext cx="3071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72313" y="357188"/>
            <a:ext cx="16859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КОНУН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6388" name="Picture 4" descr="C:\Users\User\Desktop\ДОЙРА 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4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2875" y="6000750"/>
            <a:ext cx="17049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ДОЙРА </a:t>
            </a:r>
          </a:p>
        </p:txBody>
      </p:sp>
      <p:pic>
        <p:nvPicPr>
          <p:cNvPr id="16390" name="Picture 5" descr="C:\Users\User\Desktop\ДУТАР 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1857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86250" y="857250"/>
            <a:ext cx="15684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ДУТАР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Users\User\Desktop\Новая папка\уд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1588"/>
            <a:ext cx="50006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43688" y="1071563"/>
            <a:ext cx="96043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УД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2" name="Picture 2" descr="C:\Users\User\Desktop\Новая папка\танбу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4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88" y="1357313"/>
            <a:ext cx="18081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ТАНБУР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" name="Центральная Азия(Узбекская_народная_музы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Users\User\Desktop\mbira-iz-dereva-rt_en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63" y="0"/>
            <a:ext cx="6357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User\Desktop\КОР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88" y="1214438"/>
            <a:ext cx="12446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5643563"/>
            <a:ext cx="16462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МБИРА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тамта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0"/>
            <a:ext cx="4786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C:\Users\User\Desktop\балафон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07530"/>
            <a:ext cx="5000628" cy="375047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313" y="2357438"/>
            <a:ext cx="23082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БАЛАФОН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58000" y="500063"/>
            <a:ext cx="194945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ТАМТАМ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7" name="Афри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6072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2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355975" y="5228698"/>
            <a:ext cx="3846499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Щипковые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</a:t>
            </a:r>
            <a:endParaRPr lang="ru-RU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93766"/>
            <a:ext cx="7500938" cy="85760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lnSpc>
                <a:spcPts val="6500"/>
              </a:lnSpc>
              <a:defRPr/>
            </a:pPr>
            <a:r>
              <a:rPr lang="ru-RU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Виды инструментов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4248185"/>
            <a:ext cx="3271729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Смычковые</a:t>
            </a:r>
            <a:endParaRPr lang="ru-RU" sz="11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8" name="Прямая со стрелкой 7"/>
          <p:cNvCxnSpPr>
            <a:stCxn id="3" idx="2"/>
            <a:endCxn id="6" idx="0"/>
          </p:cNvCxnSpPr>
          <p:nvPr/>
        </p:nvCxnSpPr>
        <p:spPr>
          <a:xfrm flipH="1">
            <a:off x="3111521" y="1651373"/>
            <a:ext cx="1466532" cy="259681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  <a:endCxn id="27649" idx="0"/>
          </p:cNvCxnSpPr>
          <p:nvPr/>
        </p:nvCxnSpPr>
        <p:spPr>
          <a:xfrm>
            <a:off x="4578053" y="1651373"/>
            <a:ext cx="1701172" cy="357732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956356" y="2714625"/>
            <a:ext cx="2471960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Духовые</a:t>
            </a:r>
            <a:endParaRPr lang="ru-RU" sz="6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86099" y="2949779"/>
            <a:ext cx="2739533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Струнные</a:t>
            </a:r>
            <a:endParaRPr lang="ru-RU" sz="11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17" name="Прямая со стрелкой 16"/>
          <p:cNvCxnSpPr>
            <a:stCxn id="3" idx="2"/>
            <a:endCxn id="16" idx="0"/>
          </p:cNvCxnSpPr>
          <p:nvPr/>
        </p:nvCxnSpPr>
        <p:spPr>
          <a:xfrm>
            <a:off x="4578053" y="1651373"/>
            <a:ext cx="2477813" cy="129840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2"/>
            <a:endCxn id="15" idx="0"/>
          </p:cNvCxnSpPr>
          <p:nvPr/>
        </p:nvCxnSpPr>
        <p:spPr>
          <a:xfrm flipH="1">
            <a:off x="2192336" y="1651373"/>
            <a:ext cx="2385717" cy="1063252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C:\Users\User\Desktop\locomotiv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287963"/>
            <a:ext cx="9144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Музыкальные инструменты Латинской Америки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Users\User\Desktop\Новая папка\бандж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C:\Users\User\Desktop\КАСТАНЬЕ́Т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57813" y="5857875"/>
            <a:ext cx="29051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КАСТАНЬЕ́ТЫ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6069013"/>
            <a:ext cx="2108200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БАНДЖО 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Новая папка\маракас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C:\Users\User\Desktop\11855603892nP0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50" y="6000750"/>
            <a:ext cx="3021013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МАРА́КАСЫ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User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0" y="5286375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spc="-15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Традиционные японские и китайские </a:t>
            </a:r>
            <a:r>
              <a:rPr lang="ru-RU" sz="4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музыкальные инструменты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C:\Users\User\Desktop\Новая папка\2кот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6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2786063" y="1785938"/>
            <a:ext cx="1584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КОТО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5604" name="Picture 2" descr="C:\Users\User\Desktop\Новая папка\сямисе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927350"/>
            <a:ext cx="3857625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1887538" y="6143625"/>
            <a:ext cx="2684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СЯМИСЭН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5606" name="Picture 3" descr="C:\Users\User\Desktop\СЯКУХАТ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4143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5786438" y="214313"/>
            <a:ext cx="26622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СЯКУХАТИ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:\Users\User\Desktop\СУЙКИНКУЦУ 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2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C:\Users\User\Desktop\СУЙКИНКУЦУ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0"/>
            <a:ext cx="442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5500688" y="142875"/>
            <a:ext cx="3409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СУЙКИНКУЦУ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C:\Users\User\Desktop\Сюнь – древний духовой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6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C:\Users\User\Desktop\ДИЦЗЫ 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3175"/>
            <a:ext cx="44291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2875" y="214313"/>
            <a:ext cx="1658938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СЮНЬ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0" y="6000750"/>
            <a:ext cx="20510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ДИЦЗЫ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C:\Users\User\Desktop\Пипа (музыкаль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9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8813" y="500063"/>
            <a:ext cx="16414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ПИПА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8676" name="Picture 2" descr="C:\Users\User\Desktop\ЭРХУ 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825" y="0"/>
            <a:ext cx="5464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358063" y="357188"/>
            <a:ext cx="15271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ЭРХУ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7" name="Японско-Китайск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:\Users\User\Desktop\ar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85750"/>
            <a:ext cx="9144000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Арабские народные музыкальные инструменты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:\Users\User\Desktop\Новая папка\Набор Кракеб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3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2875" y="6072188"/>
            <a:ext cx="21177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КРАКЕБ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0724" name="Picture 2" descr="C:\Users\User\Desktop\Новая папка\Ребаб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86438" y="1357313"/>
            <a:ext cx="19081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РЕБА́Б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:\Users\User\Desktop\Древние музыкальные инструменты, изготовленные из костей мамонта. Найдены при раскопках в районе села Мезин, Украина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24" y="0"/>
            <a:ext cx="91482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313" y="71438"/>
            <a:ext cx="84296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Древние музыкальные инструменты, изготовленные из костей мамонта. Найдены при раскопках в районе села </a:t>
            </a:r>
            <a:r>
              <a:rPr 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Мезин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, Украина.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C:\Users\User\Desktop\Новая папка\Сагаты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0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C:\Users\User\Desktop\Новая папка\ДАРБУКА 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0"/>
            <a:ext cx="3643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313" y="6000750"/>
            <a:ext cx="22447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САГАТЫ 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50" y="5857875"/>
            <a:ext cx="25050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ДАРБУКА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6" name="Арабск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57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8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Desktop\Новая папка\лютн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49388"/>
            <a:ext cx="9144000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53975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4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Музыкальные инструменты Ирана и Индонезии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C:\Users\User\Desktop\duhovieinstrumenti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Духовые (современная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5786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568952" cy="542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u-RU" sz="36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Литература.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Учебник 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«Мировая художественная культура». 7-9 классы: Базовый уровень.  </a:t>
            </a:r>
            <a:r>
              <a:rPr lang="ru-RU" b="1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Г.И.Данилова</a:t>
            </a: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Москва. Дрофа. 2010 год.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338455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Мир </a:t>
            </a:r>
            <a:r>
              <a:rPr lang="ru-RU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художественной культуры (поурочное планирование), 8 класс</a:t>
            </a:r>
            <a:r>
              <a:rPr lang="ru-RU" b="1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b="1" dirty="0" err="1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Н.Н.Куцман</a:t>
            </a:r>
            <a:r>
              <a:rPr lang="ru-RU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Волгоград. Корифей. 2009 год.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http://fishki.net/1420491-muzykalnye-instrumenty-raznyh-narodov.html</a:t>
            </a:r>
            <a:endParaRPr lang="ru-RU" sz="16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1270" lvl="0" indent="-342900">
              <a:lnSpc>
                <a:spcPct val="150000"/>
              </a:lnSpc>
              <a:spcAft>
                <a:spcPts val="600"/>
              </a:spcAft>
              <a:buSzPts val="1400"/>
              <a:buFont typeface="+mj-lt"/>
              <a:buAutoNum type="arabicPeriod"/>
            </a:pPr>
            <a:r>
              <a:rPr lang="ru-RU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Википедия – 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://</a:t>
            </a:r>
            <a:r>
              <a:rPr lang="en-US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ru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b="1" u="sng" dirty="0" err="1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wikipedia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.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org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wiki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/%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0%9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C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1%83%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7%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BA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C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5_%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8%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1%81%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1%82%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1%83%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BC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5%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0%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1%82%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D</a:t>
            </a:r>
            <a:r>
              <a:rPr lang="ru-RU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1%8</a:t>
            </a:r>
            <a:r>
              <a:rPr lang="en-US" b="1" u="sng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B</a:t>
            </a:r>
            <a:endParaRPr lang="ru-RU" sz="1600" b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51879"/>
      </p:ext>
    </p:extLst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User\Desktop\Новая папка\арф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5602" name="Picture 2" descr="C:\Users\User\Desktop\os340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352" y="0"/>
            <a:ext cx="4808648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5" y="6072188"/>
            <a:ext cx="1408113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АРФА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5" y="285750"/>
            <a:ext cx="21685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СКРИПКА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User\Desktop\Новая папка\волы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1328" cy="6858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4578" name="Picture 2" descr="C:\Users\User\Desktop\Новая папка\флейт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1" y="0"/>
            <a:ext cx="4572000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313" y="6000750"/>
            <a:ext cx="23590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ВОЛЫНКИ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0" y="5929313"/>
            <a:ext cx="18954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ФЛЕЙТА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C:\Users\User\Desktop\Новая папка\бойран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5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Users\User\Desktop\Новая папка\боран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44850"/>
            <a:ext cx="4452938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:\Users\User\Desktop\os341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0"/>
            <a:ext cx="4714875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750" y="142875"/>
            <a:ext cx="19510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БОЙРАН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38" y="214313"/>
            <a:ext cx="17668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ГИТАРА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C:\Users\User\Desktop\Новая папка\аккорде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C:\Users\User\Desktop\Новая папка\контраба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63" y="-14288"/>
            <a:ext cx="35004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50" y="4714875"/>
            <a:ext cx="2736850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АККОРДЕОН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13" y="6072188"/>
            <a:ext cx="26320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КОНТРАБАС</a:t>
            </a:r>
            <a:r>
              <a:rPr lang="ru-RU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User\Desktop\Новая папка\ансамбль муз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7" y="0"/>
            <a:ext cx="7672983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857875"/>
            <a:ext cx="9144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Ирландская народная музыка</a:t>
            </a:r>
          </a:p>
        </p:txBody>
      </p:sp>
      <p:pic>
        <p:nvPicPr>
          <p:cNvPr id="4" name="Ирландская_народная_музыка_-__Mo_Mhi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500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16632"/>
            <a:ext cx="885698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6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Самозвучащие ударно-клавишные</a:t>
            </a:r>
            <a:endParaRPr lang="ru-RU" sz="36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Струнные</a:t>
            </a:r>
            <a:endParaRPr lang="ru-RU" sz="3200" b="1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kern="0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Ударно-клавишные </a:t>
            </a:r>
            <a:r>
              <a:rPr lang="ru-RU" sz="3200" b="1" i="1" kern="0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(фортепьяно и </a:t>
            </a:r>
          </a:p>
          <a:p>
            <a:r>
              <a:rPr lang="ru-RU" sz="3200" b="1" i="1" kern="0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старинный </a:t>
            </a:r>
            <a:r>
              <a:rPr lang="ru-RU" sz="3200" b="1" i="1" kern="0" dirty="0" err="1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клавикорд</a:t>
            </a:r>
            <a:r>
              <a:rPr lang="ru-RU" sz="3200" b="1" i="1" kern="0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kern="0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Щипково-клавишные </a:t>
            </a:r>
            <a:r>
              <a:rPr lang="ru-RU" sz="3200" b="1" i="1" kern="0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(клавесин и его </a:t>
            </a:r>
          </a:p>
          <a:p>
            <a:r>
              <a:rPr lang="ru-RU" sz="3200" b="1" i="1" kern="0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разновидности)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Духовые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kern="0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Клавишно-духовой </a:t>
            </a:r>
            <a:r>
              <a:rPr lang="ru-RU" sz="3200" b="1" i="1" kern="0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(орган и его </a:t>
            </a:r>
          </a:p>
          <a:p>
            <a:r>
              <a:rPr lang="ru-RU" sz="3200" b="1" i="1" kern="0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разновидности)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b="1" kern="0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Язычковые </a:t>
            </a:r>
            <a:r>
              <a:rPr lang="ru-RU" sz="3200" b="1" i="1" kern="0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(фисгармония, баян,  </a:t>
            </a:r>
          </a:p>
          <a:p>
            <a:r>
              <a:rPr lang="ru-RU" sz="3200" b="1" i="1" kern="0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аккордеон, мелодика)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b="1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Электронные</a:t>
            </a:r>
          </a:p>
          <a:p>
            <a:r>
              <a:rPr lang="ru-RU" sz="3200" b="1" i="1" kern="0" dirty="0">
                <a:solidFill>
                  <a:srgbClr val="4F62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(синтезаторы, электроорган)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306</Words>
  <Application>Microsoft Office PowerPoint</Application>
  <PresentationFormat>Экран (4:3)</PresentationFormat>
  <Paragraphs>76</Paragraphs>
  <Slides>33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Вероника</cp:lastModifiedBy>
  <cp:revision>58</cp:revision>
  <dcterms:created xsi:type="dcterms:W3CDTF">2011-03-12T08:37:42Z</dcterms:created>
  <dcterms:modified xsi:type="dcterms:W3CDTF">2016-06-16T11:52:51Z</dcterms:modified>
</cp:coreProperties>
</file>