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9" r:id="rId4"/>
    <p:sldId id="265" r:id="rId5"/>
    <p:sldId id="268" r:id="rId6"/>
    <p:sldId id="267" r:id="rId7"/>
    <p:sldId id="271" r:id="rId8"/>
    <p:sldId id="272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1600" dirty="0" smtClean="0"/>
              <a:t>МКОУ «Табулгинская средняя общеобразовательная школа </a:t>
            </a:r>
            <a:br>
              <a:rPr lang="ru-RU" sz="1600" dirty="0" smtClean="0"/>
            </a:br>
            <a:r>
              <a:rPr lang="ru-RU" sz="1600" dirty="0" smtClean="0"/>
              <a:t>им. П.Д.Слюсарева»</a:t>
            </a:r>
            <a:br>
              <a:rPr lang="ru-RU" sz="1600" dirty="0" smtClean="0"/>
            </a:br>
            <a:r>
              <a:rPr lang="ru-RU" sz="1600" dirty="0" smtClean="0"/>
              <a:t>Чистоозерного  </a:t>
            </a:r>
            <a:r>
              <a:rPr lang="ru-RU" sz="1600" dirty="0" smtClean="0"/>
              <a:t>района</a:t>
            </a:r>
            <a:br>
              <a:rPr lang="ru-RU" sz="1600" dirty="0" smtClean="0"/>
            </a:br>
            <a:r>
              <a:rPr lang="ru-RU" sz="1600" dirty="0" smtClean="0"/>
              <a:t>  </a:t>
            </a:r>
            <a:r>
              <a:rPr lang="ru-RU" sz="1600" dirty="0" smtClean="0"/>
              <a:t>Новосибирской  области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Сила трения. </a:t>
            </a:r>
          </a:p>
          <a:p>
            <a:pPr algn="ctr">
              <a:buNone/>
            </a:pPr>
            <a:r>
              <a:rPr lang="ru-RU" sz="6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Трение покоя.</a:t>
            </a:r>
          </a:p>
          <a:p>
            <a:pPr algn="ctr">
              <a:buNone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Физика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7 класс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 algn="r">
              <a:buNone/>
            </a:pPr>
            <a:r>
              <a:rPr lang="ru-RU" sz="2400" b="1" dirty="0" smtClean="0"/>
              <a:t>Автор</a:t>
            </a:r>
            <a:r>
              <a:rPr lang="ru-RU" sz="2400" b="1" dirty="0" smtClean="0"/>
              <a:t>: учитель физики</a:t>
            </a:r>
          </a:p>
          <a:p>
            <a:pPr algn="r">
              <a:buNone/>
            </a:pPr>
            <a:r>
              <a:rPr lang="ru-RU" sz="2400" b="1" dirty="0" smtClean="0"/>
              <a:t>Жарикова Светлана </a:t>
            </a:r>
            <a:r>
              <a:rPr lang="ru-RU" sz="2400" b="1" dirty="0" smtClean="0"/>
              <a:t>Семеновна</a:t>
            </a:r>
          </a:p>
          <a:p>
            <a:pPr algn="r">
              <a:buNone/>
            </a:pPr>
            <a:endParaRPr lang="ru-RU" sz="2400" b="1" dirty="0" smtClean="0"/>
          </a:p>
          <a:p>
            <a:pPr algn="r">
              <a:buNone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Сила трения покоя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82436"/>
            <a:ext cx="7886700" cy="46945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Сила, существующая между покоящими друг относительно друга телами называю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силой трения покоя.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Примеры силы трения покоя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https://i.ytimg.com/vi/St8gYXW7jPY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703" y="3830351"/>
            <a:ext cx="2713211" cy="182230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29700" name="Picture 4" descr="https://fs00.infourok.ru/images/doc/273/278564/22/hello_html_1e0a313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5831" y="2814492"/>
            <a:ext cx="2152888" cy="177136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29704" name="Picture 8" descr="http://school.xvatit.com/images/c/c7/Pic_4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5683" y="4947082"/>
            <a:ext cx="3981450" cy="173355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Закрепление материала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Какая сила препятствует движению одного тела по поверхности другого?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чего зависит сила трения скольжения?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направлена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трения покоя</a:t>
            </a:r>
            <a:r>
              <a:rPr lang="ru-RU" dirty="0" smtClean="0"/>
              <a:t>?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Источники: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 Программы основного общего образования по физике. 7-9 классы» (В. А. Орлов, О. Ф. </a:t>
            </a:r>
            <a:r>
              <a:rPr lang="ru-RU" dirty="0" err="1" smtClean="0"/>
              <a:t>Кабардин</a:t>
            </a:r>
            <a:r>
              <a:rPr lang="ru-RU" dirty="0" smtClean="0"/>
              <a:t> и др., М., «Просвещение», 2013 г.).</a:t>
            </a:r>
          </a:p>
          <a:p>
            <a:pPr>
              <a:buNone/>
            </a:pPr>
            <a:r>
              <a:rPr lang="ru-RU" dirty="0" smtClean="0"/>
              <a:t>2.Учебник </a:t>
            </a:r>
            <a:r>
              <a:rPr lang="ru-RU" dirty="0" smtClean="0"/>
              <a:t>«</a:t>
            </a:r>
            <a:r>
              <a:rPr lang="ru-RU" dirty="0" smtClean="0"/>
              <a:t>Физика- </a:t>
            </a:r>
            <a:r>
              <a:rPr lang="ru-RU" dirty="0" smtClean="0"/>
              <a:t>7»,  </a:t>
            </a:r>
            <a:r>
              <a:rPr lang="ru-RU" dirty="0" err="1" smtClean="0"/>
              <a:t>А.В.Перышкина</a:t>
            </a:r>
            <a:r>
              <a:rPr lang="ru-RU" dirty="0" smtClean="0"/>
              <a:t> и др..,  </a:t>
            </a:r>
            <a:r>
              <a:rPr lang="ru-RU" dirty="0" err="1" smtClean="0"/>
              <a:t>М.:Дрофа</a:t>
            </a:r>
            <a:r>
              <a:rPr lang="ru-RU" dirty="0" smtClean="0"/>
              <a:t>,  2014г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457200"/>
            <a:ext cx="7886700" cy="57197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соприкосновении одного тела с  другим возникает взаимодействие, препятствующее их относительному движению называют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трением.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Силу, характеризующее это взаимодействие называют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силой трения.</a:t>
            </a:r>
          </a:p>
          <a:p>
            <a:pPr algn="ctr">
              <a:buNone/>
            </a:pP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ru-RU" sz="3600" b="1" baseline="-250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</a:t>
            </a:r>
            <a:r>
              <a:rPr lang="ru-RU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- </a:t>
            </a:r>
            <a:r>
              <a:rPr lang="ru-RU" sz="3600" b="1" baseline="-25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обозначение силы трения </a:t>
            </a:r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pandia.ru/text/79/267/images/image001_17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8618" y="3457002"/>
            <a:ext cx="3699164" cy="301346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3"/>
          <p:cNvSpPr txBox="1">
            <a:spLocks noChangeArrowheads="1"/>
          </p:cNvSpPr>
          <p:nvPr/>
        </p:nvSpPr>
        <p:spPr bwMode="auto">
          <a:xfrm>
            <a:off x="512618" y="3519055"/>
            <a:ext cx="799407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rebuchet MS" pitchFamily="34" charset="0"/>
              </a:rPr>
              <a:t>Сила трения всегда направлена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rebuchet MS" pitchFamily="34" charset="0"/>
              </a:rPr>
              <a:t>противоположно движению</a:t>
            </a:r>
          </a:p>
        </p:txBody>
      </p:sp>
      <p:pic>
        <p:nvPicPr>
          <p:cNvPr id="15363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412" y="4591903"/>
            <a:ext cx="4044950" cy="20224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28674" name="Picture 2" descr="http://sovetclub.ru/tim/a0c92731182e0b83f439bcdb2b97909a/kak-naiti-silu-treniy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05891" y="221239"/>
            <a:ext cx="4572000" cy="3429001"/>
          </a:xfrm>
          <a:prstGeom prst="rect">
            <a:avLst/>
          </a:prstGeom>
          <a:noFill/>
        </p:spPr>
      </p:pic>
      <p:pic>
        <p:nvPicPr>
          <p:cNvPr id="28676" name="Picture 4" descr="https://im2-tub-ru.yandex.net/i?id=496e1e5c4d57611e8f925f30c9211093&amp;n=33&amp;h=139&amp;w=1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626750"/>
            <a:ext cx="2424545" cy="198242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714348" y="1"/>
            <a:ext cx="7215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rebuchet MS" pitchFamily="34" charset="0"/>
              </a:rPr>
              <a:t>Причины </a:t>
            </a:r>
            <a:endParaRPr lang="ru-RU" sz="3600" b="1" dirty="0" smtClean="0">
              <a:solidFill>
                <a:srgbClr val="C00000"/>
              </a:solidFill>
              <a:latin typeface="Trebuchet MS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rebuchet MS" pitchFamily="34" charset="0"/>
              </a:rPr>
              <a:t>возникновения </a:t>
            </a:r>
            <a:r>
              <a:rPr lang="ru-RU" sz="3600" b="1" dirty="0">
                <a:solidFill>
                  <a:srgbClr val="C00000"/>
                </a:solidFill>
                <a:latin typeface="Trebuchet MS" pitchFamily="34" charset="0"/>
              </a:rPr>
              <a:t>силы трения </a:t>
            </a:r>
            <a:r>
              <a:rPr lang="ru-RU" sz="3600" b="1" dirty="0" smtClean="0">
                <a:solidFill>
                  <a:srgbClr val="C00000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250825" y="1989138"/>
            <a:ext cx="871378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endParaRPr lang="ru-RU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0327" y="1205345"/>
            <a:ext cx="79663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1)неровность, шероховатость поверхностей соприкасающихся тел;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rebuchet MS" pitchFamily="34" charset="0"/>
              </a:rPr>
              <a:t>2)взаимное притяжение молекул соприкасающихся тел</a:t>
            </a:r>
            <a:r>
              <a:rPr lang="ru-RU" sz="2400" b="1" dirty="0" smtClean="0">
                <a:solidFill>
                  <a:srgbClr val="7030A0"/>
                </a:solidFill>
                <a:latin typeface="Trebuchet MS" pitchFamily="34" charset="0"/>
              </a:rPr>
              <a:t>.</a:t>
            </a:r>
          </a:p>
          <a:p>
            <a:pPr algn="just"/>
            <a:endParaRPr lang="ru-RU" sz="2400" b="1" dirty="0" smtClean="0">
              <a:solidFill>
                <a:srgbClr val="7030A0"/>
              </a:solidFill>
              <a:latin typeface="Trebuchet MS" pitchFamily="34" charset="0"/>
            </a:endParaRPr>
          </a:p>
          <a:p>
            <a:pPr algn="just"/>
            <a:endParaRPr lang="ru-RU" sz="2400" b="1" dirty="0">
              <a:solidFill>
                <a:srgbClr val="7030A0"/>
              </a:solidFill>
              <a:latin typeface="Trebuchet MS" pitchFamily="34" charset="0"/>
            </a:endParaRPr>
          </a:p>
        </p:txBody>
      </p:sp>
      <p:pic>
        <p:nvPicPr>
          <p:cNvPr id="7" name="Picture 2" descr="http://www.doklad-na-temu.ru/wp-content/uploads/2016/02/poverhnos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6885" y="2181658"/>
            <a:ext cx="4001974" cy="209939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22530" name="Picture 2" descr="http://pandia.ru/text/77/451/images/image003_6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4265" y="5043054"/>
            <a:ext cx="3252643" cy="161915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22532" name="Picture 4" descr="http://nv-magadan.narod.ru/mejdu_molekulam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1357" y="4985904"/>
            <a:ext cx="1636568" cy="163656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build="p"/>
      <p:bldP spid="174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Способ уменьшения </a:t>
            </a:r>
            <a:b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силы трения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Силу трения можно уменьшить  во много раз, если внести между трущимися поверхностями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смазку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технике  в качестве смазки применяют различные масла </a:t>
            </a:r>
          </a:p>
          <a:p>
            <a:pP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svt-silicone.ru/images/smazki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9202" y="4918363"/>
            <a:ext cx="2375804" cy="139930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25604" name="Picture 4" descr="http://www.busell.ru/pic/big/721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039" y="4946073"/>
            <a:ext cx="1828798" cy="137159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25606" name="Picture 6" descr="http://stockfresh.com/files/l/lightpoet/m/38/2406600_stock-photo-couple-ice-skating-outdoors-on-a-po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25793" y="2535383"/>
            <a:ext cx="1849581" cy="184958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fs00.infourok.ru/images/doc/226/32827/2/640/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546" y="207818"/>
            <a:ext cx="7245174" cy="385554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23556" name="Picture 4" descr="http://kaplio.ru/wp-content/uploads/2015/06/1-treni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9092" y="4475017"/>
            <a:ext cx="6814528" cy="212954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Измерение силы трения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510145"/>
            <a:ext cx="7886700" cy="4666818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Измеряя силу,  с которой динамометр действует на тело при  равномерном движении, мы измеряем силу трения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2770" name="Picture 2" descr="http://globuss24.ru/web/userfiles/image/doc/hello_html_a84d7c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0956" y="2794721"/>
            <a:ext cx="3502026" cy="17634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32772" name="Picture 4" descr="http://yunail.ru/yunail/images/45cfd13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3163" y="4831695"/>
            <a:ext cx="6179127" cy="179077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Исследование силы трения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56509"/>
            <a:ext cx="7886700" cy="4320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Ч ем больше сила, прижимающая тело к поверхности, тем больше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возникающая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этом сила трения.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://physics.kgsu.ru/school/sprav_mat/pic/0048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0920" y="2777835"/>
            <a:ext cx="6248400" cy="301942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Исследование силы трения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При равных нагрузках сила трения качения всегда меньше силы трения скольжения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://festival.1september.ru/articles/414178/image34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788524"/>
            <a:ext cx="6539345" cy="332724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265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МКОУ «Табулгинская средняя общеобразовательная школа  им. П.Д.Слюсарева» Чистоозерного  района   Новосибирской  области </vt:lpstr>
      <vt:lpstr>Слайд 2</vt:lpstr>
      <vt:lpstr>Слайд 3</vt:lpstr>
      <vt:lpstr>Слайд 4</vt:lpstr>
      <vt:lpstr>Способ уменьшения  силы трения</vt:lpstr>
      <vt:lpstr>Слайд 6</vt:lpstr>
      <vt:lpstr>Измерение силы трения</vt:lpstr>
      <vt:lpstr>Исследование силы трения</vt:lpstr>
      <vt:lpstr>Исследование силы трения</vt:lpstr>
      <vt:lpstr>Сила трения покоя</vt:lpstr>
      <vt:lpstr>Закрепление материала</vt:lpstr>
      <vt:lpstr>Источники: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</cp:lastModifiedBy>
  <cp:revision>63</cp:revision>
  <dcterms:created xsi:type="dcterms:W3CDTF">2014-11-21T11:00:06Z</dcterms:created>
  <dcterms:modified xsi:type="dcterms:W3CDTF">2017-01-05T12:59:19Z</dcterms:modified>
</cp:coreProperties>
</file>