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260" r:id="rId4"/>
    <p:sldId id="305" r:id="rId5"/>
    <p:sldId id="306" r:id="rId6"/>
    <p:sldId id="311" r:id="rId7"/>
    <p:sldId id="307" r:id="rId8"/>
    <p:sldId id="308" r:id="rId9"/>
    <p:sldId id="310" r:id="rId10"/>
    <p:sldId id="257" r:id="rId11"/>
    <p:sldId id="309" r:id="rId12"/>
    <p:sldId id="312" r:id="rId13"/>
    <p:sldId id="313" r:id="rId14"/>
    <p:sldId id="262" r:id="rId15"/>
    <p:sldId id="261" r:id="rId16"/>
    <p:sldId id="314" r:id="rId17"/>
    <p:sldId id="315" r:id="rId18"/>
    <p:sldId id="316" r:id="rId19"/>
    <p:sldId id="319" r:id="rId20"/>
    <p:sldId id="317" r:id="rId21"/>
    <p:sldId id="318" r:id="rId22"/>
    <p:sldId id="268" r:id="rId23"/>
    <p:sldId id="320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C9D"/>
    <a:srgbClr val="9AA7B4"/>
    <a:srgbClr val="B0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94834" autoAdjust="0"/>
  </p:normalViewPr>
  <p:slideViewPr>
    <p:cSldViewPr>
      <p:cViewPr varScale="1">
        <p:scale>
          <a:sx n="103" d="100"/>
          <a:sy n="103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4057A9-0763-462E-B096-1CE64642D45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69407F-43DF-4934-8DDB-9CB5E230E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48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DE8C6B-2E61-49F2-91D2-D3889F72E2CF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747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FFD36F-C41A-4787-9449-71869D4EF867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7030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21C0-42A4-4947-B0BD-D90C9B3249B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246D-D27C-4632-88FC-4BD3427B3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1109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903D-A83A-47C9-9719-AF41044EE07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239F-0849-46A4-B107-B1F18E4A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76274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E6D1-B71E-432A-8B9A-9372C7C46DD5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7D0C-6645-4157-8186-7D80C8CA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70234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713D-C56F-4523-BB66-5E0831CA654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333-0B34-474B-86A9-9E13F4A3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02609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13BC-B4D0-486E-9595-C4DD7BCA6A8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8E8-DCD9-4FC9-A026-8A70C0A9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69530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6583-2AEC-4B89-A91F-0A40E1D14B8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CC94-68E6-447B-8A75-7FBB38E72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69905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720A-F476-418B-BB2F-40B3AF0F0AF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9FB7-871A-4978-BE31-A53450255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1677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0C77-0E1B-443A-AA50-C9572E4FE64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C266-7FBA-49BC-BBA5-CFB97B40D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66241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3F60-6DAF-41B6-B108-FD565AD0095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87F2-B120-4749-9ADC-94AE463AB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56038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A111-4E0A-452D-A52F-C1EE48CE199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BC42-C2C3-4BB1-B202-F661050B1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8504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FD12-5C2D-4344-8190-6267F970F58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097A-D281-490E-8585-5C8F42462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92616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42EB6-C579-4A60-9C59-5C97AA0AE536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69E73-B4E3-4B08-96E3-30537D48C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8%D0%BD%D0%B0%D0%BC%D0%B0%D1%86%D1%83%D1%80%D0%B8" TargetMode="External"/><Relationship Id="rId2" Type="http://schemas.openxmlformats.org/officeDocument/2006/relationships/hyperlink" Target="http://www.worldmusiccenter.ru/den-malchikov-tango-sekk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theatre.info/traditsionny-e-igrushki-yaponi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92150"/>
            <a:ext cx="90725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anose="04040605051002020D02" pitchFamily="82" charset="0"/>
                <a:cs typeface="Gisha" panose="020B0502040204020203" pitchFamily="34" charset="-79"/>
              </a:rPr>
              <a:t> </a:t>
            </a:r>
            <a:r>
              <a:rPr lang="ru-RU" sz="40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</a:t>
            </a:r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 народов мира</a:t>
            </a: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" y="27622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040438"/>
            <a:ext cx="5329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" y="11113"/>
            <a:ext cx="9144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Хинамацури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фестиваль кукол и 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девочек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6100" y="1209675"/>
            <a:ext cx="4510088" cy="452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Хинамацури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один из главных праздников в Японии (3 марта). В этот день семьи с дочерями выставляют на обозрение особых кукол, называемых хина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нингё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установленных на многоярусной подставке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хинакадзари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Хинакадзари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обычно имеет три, пять или семь ярусов, покрыта тканью красного цвета. 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211638" y="5984875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Семиярусная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подставка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хинакадзари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 коллекцией кукол хина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нингё</a:t>
            </a:r>
            <a:endParaRPr lang="ru-RU" sz="18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46396"/>
            <a:ext cx="4032448" cy="57669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088"/>
            <a:ext cx="6732588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Девочки надевают нарядные кимоно с цветочным рисунком, ходят в гости, дарят друг другу подарки, едят сладости. Во время праздника девочки должны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-дать правила хорошего тона,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продемонст-рировать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гостями, что они хорошо воспитаны и владеют правилами этикета.</a:t>
            </a:r>
          </a:p>
        </p:txBody>
      </p:sp>
      <p:pic>
        <p:nvPicPr>
          <p:cNvPr id="15363" name="Picture 2" descr="http://s1.stuffed.ru/uimages/y2011/08-03/445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2" y="2629174"/>
            <a:ext cx="3100303" cy="41842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malushata.ru/wp-content/uploads/2012/03/prazdnik-devochek-v-YApo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073" y="2629174"/>
            <a:ext cx="3930929" cy="41121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demiart.ru/forum/journal_uploads3/j104589_12677097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499" y="3347747"/>
            <a:ext cx="1902916" cy="3319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www.cultline.ru/images/cultline/holiday/hinakaza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8" y="39588"/>
            <a:ext cx="2238375" cy="3238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260350"/>
            <a:ext cx="4513263" cy="646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кукол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ярус – Император и Императрица. Самые дорогие и красивые куклы в коллекции, по обеим сторонам ставят фонарики.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ярус – три куклы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прид-ворных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дам, держащих принадлежности для разливания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сакэ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ярус – пять музыкантов, играющих старинную японскую музыку. 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ярус – два министра.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ярус – чиновники, телохранители, слуги. </a:t>
            </a:r>
          </a:p>
          <a:p>
            <a:pPr marL="342900" indent="-342900">
              <a:lnSpc>
                <a:spcPts val="23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и 7 ярусы – игрушечная мебель, инструменты, шкатулки и т.д.</a:t>
            </a:r>
          </a:p>
        </p:txBody>
      </p:sp>
      <p:pic>
        <p:nvPicPr>
          <p:cNvPr id="16387" name="Picture 2" descr="http://s53.radikal.ru/i142/1103/24/31f1925d19f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48" y="34240"/>
            <a:ext cx="4357687" cy="33131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ic.pics.livejournal.com/miraika/14055738/240227/240227_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48" y="3284984"/>
            <a:ext cx="4337417" cy="35283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704138" y="29019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1-2 ярусы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630738" y="63547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2-7 ярусы</a:t>
            </a:r>
          </a:p>
        </p:txBody>
      </p:sp>
      <p:pic>
        <p:nvPicPr>
          <p:cNvPr id="8" name="Picture 8" descr="http://terraoko.com/wp-content/uploads/2013/03/%D0%A5%D0%B8%D0%BD%D0%B0%D0%BC%D0%B0%D1%86%D1%83%D1%80%D0%B8-terraoko-2013-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88" y="160179"/>
            <a:ext cx="8679380" cy="65095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179388"/>
            <a:ext cx="9131300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этого праздника насчитывает более тысячи лет. В древности в «третий день третьей луны» или «день змеи» японцы совершали обряд, спуская по реке особых бумажных кукол. Эти куклы, плывущие в маленьких плетёных корзинках, уносили с собой все болезни и несчастья, вместе со злыми духами, которые их вызывали. </a:t>
            </a:r>
          </a:p>
        </p:txBody>
      </p:sp>
      <p:pic>
        <p:nvPicPr>
          <p:cNvPr id="17411" name="Picture 4" descr="http://malushata.ru/wp-content/uploads/2012/03/Bumazhnyie-kuklyi-yapo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382838"/>
            <a:ext cx="7985125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2225" y="6308725"/>
            <a:ext cx="91313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Куклы, спускаемые по реке в плетеных корзинках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409575"/>
            <a:ext cx="43307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древний обряд, который совершали женщины и девушки, сохранился лишь в немногих местах. </a:t>
            </a:r>
          </a:p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 постепенно объединился с популярным детским развлечением. </a:t>
            </a:r>
          </a:p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 набирая популярность, со второй четверти XVIII века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Хинамацури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 национальным праздником и получил повсеместное распространение.</a:t>
            </a:r>
            <a:endParaRPr lang="ru-RU" sz="2400" dirty="0"/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187" y="68538"/>
            <a:ext cx="4692256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443" y="3429000"/>
            <a:ext cx="4680000" cy="3351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50475"/>
            <a:ext cx="5340705" cy="67570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1075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«Танго-но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сэкку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Праздник первого дня лошади (5 мая). Это название было выбрано, т.к. лошадь символизирует храбрость, смелость, мужество. В танго-но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сэкку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принимают участие мальчики до 15 лет.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25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Танго-но 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сэкку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первый день лошади, 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мальчиков</a:t>
            </a:r>
          </a:p>
        </p:txBody>
      </p:sp>
      <p:pic>
        <p:nvPicPr>
          <p:cNvPr id="19460" name="Picture 2" descr="http://os1.i.ua/3/1/9032071_77e8c6c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116" y="2459756"/>
            <a:ext cx="3186388" cy="43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User\Desktop\Новая папка (4)\dendeteyjapan_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912" y="2459756"/>
            <a:ext cx="2908204" cy="439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59756"/>
            <a:ext cx="3024336" cy="4392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13" y="504825"/>
            <a:ext cx="50419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Истоки праздника относятся к первым векам нашей эры,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был обрядовым действом, связанным с наступлением весны. Это праздничная церемония с Императором в главной роль, который собирал вместе 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придвор-ными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лекарственные травы. Крестьяне в эти дни выставлял на полях яркие флаги и пугала для защиты от насекомых. Постепенно флаги и пугала стали воспринимать как обереги и детей, теперь их уже хранили дома.</a:t>
            </a:r>
          </a:p>
        </p:txBody>
      </p:sp>
      <p:pic>
        <p:nvPicPr>
          <p:cNvPr id="20483" name="Picture 4" descr="http://img0.liveinternet.ru/images/attach/c/0/40/761/40761685_dendeteyjapan_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30362"/>
            <a:ext cx="3992983" cy="59766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385763"/>
            <a:ext cx="58324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эпоху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Хэйан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танго-но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сэкку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приоб-ретает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 военно-спортивного праздника – устраивались соревнования по стрельбе из лука, борьбе сумо, сражения на мечах, конные состязания.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6713" y="3170238"/>
            <a:ext cx="4932362" cy="3427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праздник стал более пышным и торжественным, его начали отмечать во всех слоях общества. В домах устраивали выставки и выставляли миниатюрные доспехи и фигурки воинов в богатых одеждах. Все куклы имеют свое лицо, характер, историю.</a:t>
            </a:r>
          </a:p>
        </p:txBody>
      </p:sp>
      <p:pic>
        <p:nvPicPr>
          <p:cNvPr id="21509" name="Picture 4" descr="http://ic.pics.livejournal.com/mishajp/3406942/1256022/1256022_6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58" y="2781376"/>
            <a:ext cx="4221266" cy="40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www.zorika.by/wp-content/uploads/2011/10/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813"/>
            <a:ext cx="3048000" cy="30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3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распространен обычай вывешивать в Праздник </a:t>
            </a:r>
            <a:r>
              <a:rPr lang="ru-RU" sz="2400" b="1" spc="-2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мальчиков развевающиеся на ветру изображения карпов – </a:t>
            </a:r>
            <a:r>
              <a:rPr lang="ru-RU" sz="24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кои-</a:t>
            </a:r>
            <a:r>
              <a:rPr lang="ru-RU" sz="2400" b="1" spc="-6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нобори</a:t>
            </a:r>
            <a:r>
              <a:rPr lang="ru-RU" sz="24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Карп считается жизнестойкой рыбой. Китайская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гласит, что когда карп поднялся по реке против сильного течения и преодолел водопад «драконовый во-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доворот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то превратился в дракона и поднялся на небо. 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64" y="2285008"/>
            <a:ext cx="6048612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6372225"/>
            <a:ext cx="1533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Кои-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нобори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533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618" y="2276871"/>
            <a:ext cx="2922878" cy="45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620713"/>
            <a:ext cx="4392613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«кои-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нобори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символизирует пожелание мальчикам вырасти в прекрасных мужчин и легко преодолевать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трудности.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карпов зависит от возраста детей, самый большой символизирует главу семьи.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6697"/>
            <a:ext cx="4418013" cy="6626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179388" y="54451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Кои-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нобори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(сверху </a:t>
            </a: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ягурума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потом чёрный, красный и маленький карпы, которые символизируют отца, мать и сына соответственно).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340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  <a:p>
            <a:pPr marL="504000" indent="-324000">
              <a:spcAft>
                <a:spcPts val="30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состоит декоративно-прикладное искусство? </a:t>
            </a:r>
          </a:p>
          <a:p>
            <a:pPr marL="504000" indent="-324000">
              <a:spcAft>
                <a:spcPts val="30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декоративно-прикладного искусства.</a:t>
            </a:r>
          </a:p>
          <a:p>
            <a:pPr marL="504000" indent="-324000">
              <a:spcAft>
                <a:spcPts val="30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называется орнаментом?</a:t>
            </a:r>
          </a:p>
          <a:p>
            <a:pPr marL="504000" indent="-324000">
              <a:spcAft>
                <a:spcPts val="30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существуют виды орнамента?</a:t>
            </a:r>
          </a:p>
          <a:p>
            <a:pPr marL="504000" indent="-324000">
              <a:spcAft>
                <a:spcPts val="30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формы орнамента вы знаете?</a:t>
            </a:r>
          </a:p>
          <a:p>
            <a:pPr marL="504000" indent="-324000"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орнаментов, выполненных дома.</a:t>
            </a:r>
          </a:p>
        </p:txBody>
      </p:sp>
      <p:pic>
        <p:nvPicPr>
          <p:cNvPr id="3" name="Picture 4" descr="скачать Греческие орнаменты - каймы и бордюры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35" y="3458200"/>
            <a:ext cx="3024336" cy="176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Сулейманов Михаил. орнамент в круге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225" y="5197829"/>
            <a:ext cx="1606647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Сетчатый. Одной из разновидностей орнамента является сетчатый орнамент. Сетчатым его называют потому, что его композиция строится при помощи сетки. Сетчатый орнамент применяется для оформления пола, потолка, стен помещения.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" y="5193376"/>
            <a:ext cx="2181386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Мила\Desktop\hohloma4.jp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4702" y="3489613"/>
            <a:ext cx="3040766" cy="149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Мила\Desktop\орнамент\mRusskiyNarodnyOrnament_23 - копия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454" y="5784248"/>
            <a:ext cx="2664898" cy="107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Мила\Desktop\орнамент\mRusskiyNarodnyOrnament_36.jpg"/>
          <p:cNvPicPr>
            <a:picLocks noChangeAspect="1" noChangeArrowheads="1"/>
          </p:cNvPicPr>
          <p:nvPr/>
        </p:nvPicPr>
        <p:blipFill rotWithShape="1"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321" y="4847901"/>
            <a:ext cx="2925034" cy="99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Мила\Desktop\Orn228.jpg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06" y="3537175"/>
            <a:ext cx="2940194" cy="139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 rotWithShape="1"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454" y="4919908"/>
            <a:ext cx="2520280" cy="1893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5925" y="3432175"/>
            <a:ext cx="4932363" cy="320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вечерам мальчики с родителями собираются у стенда, рассматривают кукол</a:t>
            </a:r>
            <a:r>
              <a:rPr lang="ru-RU" sz="24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держат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руках доспехи, слушают историю персонажа. </a:t>
            </a:r>
            <a:r>
              <a:rPr lang="ru-RU" sz="2400" b="1" spc="-6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остался  неизменным </a:t>
            </a:r>
            <a:r>
              <a:rPr lang="ru-RU" sz="2400" b="1" spc="-8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до сих пор, хоть и </a:t>
            </a:r>
            <a:r>
              <a:rPr lang="ru-RU" sz="2400" b="1" spc="-8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празд-нуется</a:t>
            </a:r>
            <a:r>
              <a:rPr lang="ru-RU" sz="2400" b="1" spc="-8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День детей,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предпоч-тение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отдается мальчикам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38" y="250825"/>
            <a:ext cx="467995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 дни в домах готовится и специальная еда, в каждое блюдо входит рис,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являсь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магическим средством обеспечения здоровья детям и продолжения рода.</a:t>
            </a:r>
          </a:p>
        </p:txBody>
      </p:sp>
      <p:pic>
        <p:nvPicPr>
          <p:cNvPr id="24580" name="Picture 2" descr="http://shinzikatoh.ru/upload/medialibrary/c40/c409d1d141dcdbc2c5e22678ef6dcf7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151" y="116632"/>
            <a:ext cx="4440164" cy="30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4651375" y="2741613"/>
            <a:ext cx="172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Касива-моти</a:t>
            </a:r>
            <a:endParaRPr lang="ru-RU" sz="1800" b="1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458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2417117"/>
            <a:ext cx="4275592" cy="44072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Традиционные игрушки Японии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9275"/>
            <a:ext cx="914400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культуре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грушки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заняли видное место. Их использовали в ритуалах, они стали частью многих праздников и вошли в систему благопожелательных символов. К числу "игрушечных" визитных карточек Японии в первую очередь принадлежат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Кокэси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Дарума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5604" name="Picture 2" descr="http://mtdata.ru/u26/photoF45E/20649621111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807" y="2348880"/>
            <a:ext cx="6760569" cy="45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115888"/>
            <a:ext cx="9144000" cy="2093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Кокэси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народная игрушка, из цилиндрического туловища и отдельно прикрепленной головки. Высота от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-их сантиметров до метра. Изготавливать ее стали с XVII в. В городе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ежегодно с 7 по 9 сентября проводится Фестиваль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кокэси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Кокэси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одним из символов жизнестойкости национальной традиционной культуры.</a:t>
            </a:r>
          </a:p>
        </p:txBody>
      </p:sp>
      <p:pic>
        <p:nvPicPr>
          <p:cNvPr id="26627" name="Picture 2" descr="http://img-fotki.yandex.ru/get/6714/119674760.57/0_b9bad_3e477a98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1" y="4284662"/>
            <a:ext cx="3671888" cy="25733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anijoin.by/uploads/images/1274212341-U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1" y="2148183"/>
            <a:ext cx="3672000" cy="21980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2264" y="2148182"/>
            <a:ext cx="2664267" cy="47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 descr="https://pp.vk.me/c6105/v6105708/2cf4/oIKkDGpF-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26631" name="Picture 8" descr="https://pp.vk.me/c6105/v6105708/2cf4/oIKkDGpF-Sk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365104"/>
            <a:ext cx="2895112" cy="24590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http://orientstyle.ru/wp-content/uploads/2009/11/red-kokeshi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163118"/>
            <a:ext cx="1269582" cy="22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http://stat18.privet.ru/lr/0a1f2081c110e1f5996411086175e44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2169112"/>
            <a:ext cx="1742984" cy="226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" y="2209800"/>
            <a:ext cx="1039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Кокэси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613"/>
            <a:ext cx="5003800" cy="349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Дарума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кукла, изображающая буддийское божество.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отсутствуют руки и ноги, напоминает русскую куклу-неваляшку. В новогодние дни каждая семья в Японии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стре-мится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обзавестись фигуркой божества. Он становится «ангелом-хранителем» приютившей его семьи.</a:t>
            </a: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1" y="3501008"/>
            <a:ext cx="4932047" cy="33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img1.liveinternet.ru/images/attach/c/0/53/29/53029646_126201873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81964"/>
            <a:ext cx="4032250" cy="30241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japan.dzimitori.com/wp-content/uploads/2009/12/daruma-oyako-larg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496" y="3091305"/>
            <a:ext cx="4032000" cy="36746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404813"/>
            <a:ext cx="4068763" cy="597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Манэкинэко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«кошка, призывающая счастье», ставшая устойчивым символом удачи и процветания. Имеются четыре значимых элемента: поднятая лапа, нагрудник, цвет и монета.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Манэкинэко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превратилась в симпатичную игрушку-символ. Дети видят в ней просто забавное существо, а взрослые рассчитывают на ее помощь в процветании, прибылях и удаче.</a:t>
            </a:r>
          </a:p>
        </p:txBody>
      </p:sp>
      <p:pic>
        <p:nvPicPr>
          <p:cNvPr id="28675" name="Picture 2" descr="http://s59.radikal.ru/i164/1103/27/29ea67ee46a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38" y="115887"/>
            <a:ext cx="5040000" cy="338839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www.008ru.ru/upload/shop_product/tXJyMxV7ktCgQ1DN9rq6_middl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437851"/>
            <a:ext cx="2663730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32" y="3437851"/>
            <a:ext cx="2455593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появились игрушки в Древнем Египте? 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игрушки пришли из Древнего Рима? 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значение играли куклы в Античности? 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Хинамацури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Как он празднуется? 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праздник мальчиков в Японии? </a:t>
            </a:r>
          </a:p>
          <a:p>
            <a:pPr marL="720000" indent="-360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японские национальные игрушки.  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113" y="2917825"/>
            <a:ext cx="2723888" cy="38955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917825"/>
            <a:ext cx="2509864" cy="38950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anijoin.by/uploads/images/1274212341-U7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44" y="4460073"/>
            <a:ext cx="3988260" cy="23874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japan.dzimitori.com/wp-content/uploads/2009/12/daruma-oyako-larg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3756" y="2917320"/>
            <a:ext cx="1739576" cy="15853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59.radikal.ru/i164/1103/27/29ea67ee46af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9361" y="2917320"/>
            <a:ext cx="2358150" cy="15853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333375"/>
            <a:ext cx="7993062" cy="4811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http://www.worldmusiccenter.ru/den-malchikov-tango-sekku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BC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1%86%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1%83%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8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http://www.jtheatre.info/traditsionny-e-igrushki-yaponii/</a:t>
            </a:r>
            <a:endParaRPr lang="ru-RU" sz="16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263" y="981075"/>
            <a:ext cx="3887787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народов мира отражают своеобразие национальных традиций разных цивилизаций и эпох.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Древней Греции и Риме новорожденному малышу дарили погремушку. </a:t>
            </a:r>
          </a:p>
          <a:p>
            <a:pPr algn="ctr"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Игрушки в Древнем Египте появились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3-ем тыс. до н.э., то есть 5000 лет назад.</a:t>
            </a:r>
          </a:p>
        </p:txBody>
      </p:sp>
      <p:pic>
        <p:nvPicPr>
          <p:cNvPr id="6147" name="Picture 4" descr="http://ic.pics.livejournal.com/tanda_mif_chgk/9689458/16303/1630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5044"/>
            <a:ext cx="496855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18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раскопок древнеримского города Помпеи было обнаружено множество погремушек разных видов: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трещетки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кретала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систра.</a:t>
            </a:r>
          </a:p>
        </p:txBody>
      </p:sp>
      <p:pic>
        <p:nvPicPr>
          <p:cNvPr id="7171" name="Picture 2" descr="http://i.bambiniya.ru/content/image/pogremushka-treshhotk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57165"/>
            <a:ext cx="2622501" cy="40324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 descr="C:\Users\User\Desktop\157428951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724" y="1705856"/>
            <a:ext cx="2408964" cy="40808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User\Desktop\157428951.jpg"/>
          <p:cNvPicPr>
            <a:picLocks noChangeAspect="1" noChangeArrowheads="1"/>
          </p:cNvPicPr>
          <p:nvPr/>
        </p:nvPicPr>
        <p:blipFill>
          <a:blip r:embed="rId4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742" y="2231141"/>
            <a:ext cx="3748253" cy="29569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3175" y="57864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Древние погремушки, найденные во время раскопок древнеримского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города Помпеи.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11713" y="4289425"/>
            <a:ext cx="40814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Интересная игрушка –  изображающая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месиль-щика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теста, который приводится в движение с помощью веревочки и двигается вверх-вниз. </a:t>
            </a:r>
          </a:p>
        </p:txBody>
      </p:sp>
      <p:pic>
        <p:nvPicPr>
          <p:cNvPr id="8199" name="Picture 6" descr="http://2.bp.blogspot.com/-DnuEhrERifg/UKQeTvDueCI/AAAAAAAAA2M/c_fLVH6fKa8/s1600/tumblr_lq9iat8Fcf1r13ebro1_5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"/>
          <a:stretch/>
        </p:blipFill>
        <p:spPr bwMode="auto">
          <a:xfrm>
            <a:off x="4283969" y="116632"/>
            <a:ext cx="4831432" cy="35596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perankhgroup.com/dfdffgf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" y="3018735"/>
            <a:ext cx="4762500" cy="3609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6443663"/>
            <a:ext cx="485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Игрушка Древнего Египта на шарнирах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33375"/>
            <a:ext cx="4498976" cy="251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Древнего Египта пришли игрушки с механизмом движения – «крокодил» и «тигр». У этих игрушек открывалась пасть, когда ребенок дергал за встроенную проволоку. 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5364163" y="3502025"/>
            <a:ext cx="367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</a:rPr>
              <a:t>Игрушка Древнего Египта с движущейся челюстью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01638"/>
            <a:ext cx="76327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 дошли египетские куклы, которым около 4 тысяч лет. Они, конечно, были примитивны. Но куклы эти были связаны не с детским миром, а с культом загробной жизни.</a:t>
            </a:r>
          </a:p>
        </p:txBody>
      </p:sp>
      <p:pic>
        <p:nvPicPr>
          <p:cNvPr id="9219" name="Picture 1" descr="C:\Users\User\Desktop\Новая папка (4)\Древние египетские игруш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843" y="2196445"/>
            <a:ext cx="6980571" cy="38223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e-reading.co.uk/illustrations/1005/1005287-i_0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78"/>
          <a:stretch>
            <a:fillRect/>
          </a:stretch>
        </p:blipFill>
        <p:spPr bwMode="auto">
          <a:xfrm>
            <a:off x="7947025" y="2720975"/>
            <a:ext cx="118745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593850" y="5946775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Куклы Древнего Египта разных видов</a:t>
            </a:r>
          </a:p>
        </p:txBody>
      </p:sp>
      <p:pic>
        <p:nvPicPr>
          <p:cNvPr id="9222" name="Picture 2" descr="http://www.e-reading.co.uk/illustrations/1005/1005287-i_0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7" r="66077"/>
          <a:stretch>
            <a:fillRect/>
          </a:stretch>
        </p:blipFill>
        <p:spPr bwMode="auto">
          <a:xfrm>
            <a:off x="0" y="2840038"/>
            <a:ext cx="11080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463" y="176213"/>
            <a:ext cx="91106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кукол оставили Греция и Рим времен Античности, ведь там куклы были не только игровыми, но и приносились в дар богиням Артемиде и Венере девушками в канун свадьбы.</a:t>
            </a:r>
            <a:r>
              <a:rPr lang="ru-RU" sz="2400" b="1" dirty="0"/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7" y="1700808"/>
            <a:ext cx="5640717" cy="495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7451725" y="5006975"/>
            <a:ext cx="18367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7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Тряпичная кукла Древнего Рима.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7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IV-III</a:t>
            </a:r>
            <a:r>
              <a:rPr lang="ru-RU" sz="17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вв. до н.э.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7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Высота 19 см </a:t>
            </a:r>
          </a:p>
        </p:txBody>
      </p:sp>
      <p:pic>
        <p:nvPicPr>
          <p:cNvPr id="3" name="Picture 4" descr="http://static.diary.ru/userdir/4/0/9/8/409828/23812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712913"/>
            <a:ext cx="3322638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19125" y="6443663"/>
            <a:ext cx="445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Экспозиция древнеримских игрушек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179388"/>
            <a:ext cx="5364162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Куклы-марионетки были упомянуты еще в рукописях Платона, где он сравнивал кукол с человеком, а нити – 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челове-ческими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страстями, которые приводят людей в движение.</a:t>
            </a:r>
          </a:p>
        </p:txBody>
      </p:sp>
      <p:pic>
        <p:nvPicPr>
          <p:cNvPr id="12291" name="Picture 4" descr="C:\Users\User\Desktop\Mexicano_marioneta_lo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779" y="171111"/>
            <a:ext cx="3502413" cy="63459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561013" y="6372225"/>
            <a:ext cx="330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Мексиканская марионетка</a:t>
            </a:r>
          </a:p>
        </p:txBody>
      </p:sp>
      <p:pic>
        <p:nvPicPr>
          <p:cNvPr id="12293" name="Picture 2" descr="http://img0.liveinternet.ru/images/attach/b/3/26/45/26045916_766pxSarTerem_Pruygayuschaya_princes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1" y="2348880"/>
            <a:ext cx="4968815" cy="38820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4"/>
          <p:cNvSpPr>
            <a:spLocks noChangeArrowheads="1"/>
          </p:cNvSpPr>
          <p:nvPr/>
        </p:nvSpPr>
        <p:spPr bwMode="auto">
          <a:xfrm>
            <a:off x="390525" y="6092825"/>
            <a:ext cx="468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 представления театра низовых кукол (кукол-марионеток)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" y="549275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Японии существуют праздники для мальчиков и девочек, где они получают много разных подарков и игрушек. Многие японские традиционные куклы связаны с праздниками и обычаями народа.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588" y="365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Японские праздники и игрушки</a:t>
            </a:r>
          </a:p>
        </p:txBody>
      </p:sp>
      <p:pic>
        <p:nvPicPr>
          <p:cNvPr id="13316" name="Picture 2" descr="http://cs403030.vk.me/v403030408/cf0d/3WJPgCe6y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81738" cy="48244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1260</Words>
  <Application>Microsoft Office PowerPoint</Application>
  <PresentationFormat>Экран (4:3)</PresentationFormat>
  <Paragraphs>96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Gabriola</vt:lpstr>
      <vt:lpstr>Gisha</vt:lpstr>
      <vt:lpstr>Wingdings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139</cp:revision>
  <dcterms:created xsi:type="dcterms:W3CDTF">2010-12-14T11:47:09Z</dcterms:created>
  <dcterms:modified xsi:type="dcterms:W3CDTF">2016-02-16T11:55:35Z</dcterms:modified>
</cp:coreProperties>
</file>