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8F7D"/>
    <a:srgbClr val="30DC34"/>
    <a:srgbClr val="ED1F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6EC55-8AA2-4852-805A-74152FAC113B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D5E07-BF54-4623-A576-147007DC6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833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2033423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025606" y="1222776"/>
            <a:ext cx="936104" cy="64807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611560" y="627853"/>
            <a:ext cx="1512168" cy="666931"/>
          </a:xfrm>
          <a:prstGeom prst="flowChartPunchedTap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Город «Школьников»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Блок-схема: задержка 14"/>
          <p:cNvSpPr/>
          <p:nvPr/>
        </p:nvSpPr>
        <p:spPr>
          <a:xfrm rot="16200000">
            <a:off x="2015716" y="2267449"/>
            <a:ext cx="288032" cy="252028"/>
          </a:xfrm>
          <a:prstGeom prst="flowChartDela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51620" y="1870848"/>
            <a:ext cx="684076" cy="6666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1633912" y="1547826"/>
            <a:ext cx="954106" cy="485597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задержка 22"/>
          <p:cNvSpPr/>
          <p:nvPr/>
        </p:nvSpPr>
        <p:spPr>
          <a:xfrm rot="16200000">
            <a:off x="1306183" y="1987874"/>
            <a:ext cx="374950" cy="344842"/>
          </a:xfrm>
          <a:prstGeom prst="flowChartDela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>
            <a:endCxn id="19" idx="0"/>
          </p:cNvCxnSpPr>
          <p:nvPr/>
        </p:nvCxnSpPr>
        <p:spPr>
          <a:xfrm flipH="1">
            <a:off x="2110965" y="1222776"/>
            <a:ext cx="12763" cy="32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5400226" y="1601375"/>
            <a:ext cx="57606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задержка 28"/>
          <p:cNvSpPr/>
          <p:nvPr/>
        </p:nvSpPr>
        <p:spPr>
          <a:xfrm rot="16200000">
            <a:off x="5544242" y="1829353"/>
            <a:ext cx="288032" cy="252028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716150" y="1438800"/>
            <a:ext cx="684076" cy="6666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задержка 30"/>
          <p:cNvSpPr/>
          <p:nvPr/>
        </p:nvSpPr>
        <p:spPr>
          <a:xfrm rot="16200000">
            <a:off x="4870713" y="1603854"/>
            <a:ext cx="374950" cy="344842"/>
          </a:xfrm>
          <a:prstGeom prst="flowChartDela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4590136" y="790728"/>
            <a:ext cx="936104" cy="648072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5211205" y="1103202"/>
            <a:ext cx="954106" cy="485597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>
            <a:stCxn id="33" idx="0"/>
          </p:cNvCxnSpPr>
          <p:nvPr/>
        </p:nvCxnSpPr>
        <p:spPr>
          <a:xfrm flipV="1">
            <a:off x="5688258" y="627853"/>
            <a:ext cx="0" cy="475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Блок-схема: перфолента 37"/>
          <p:cNvSpPr/>
          <p:nvPr/>
        </p:nvSpPr>
        <p:spPr>
          <a:xfrm>
            <a:off x="4218342" y="188640"/>
            <a:ext cx="1478918" cy="727245"/>
          </a:xfrm>
          <a:prstGeom prst="flowChartPunchedTap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/>
                </a:solidFill>
              </a:rPr>
              <a:t>Город «Привычкин»</a:t>
            </a:r>
            <a:endParaRPr lang="ru-RU" sz="1100" b="1" dirty="0">
              <a:solidFill>
                <a:schemeClr val="accent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014144" y="3309284"/>
            <a:ext cx="576064" cy="504056"/>
          </a:xfrm>
          <a:prstGeom prst="rect">
            <a:avLst/>
          </a:prstGeom>
          <a:solidFill>
            <a:srgbClr val="30DC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>
            <a:off x="7204054" y="2498637"/>
            <a:ext cx="936104" cy="648072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Блок-схема: перфолента 43"/>
          <p:cNvSpPr/>
          <p:nvPr/>
        </p:nvSpPr>
        <p:spPr>
          <a:xfrm>
            <a:off x="6948264" y="1902618"/>
            <a:ext cx="1353912" cy="668028"/>
          </a:xfrm>
          <a:prstGeom prst="flowChartPunchedTape">
            <a:avLst/>
          </a:prstGeom>
          <a:solidFill>
            <a:srgbClr val="ED1F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Город «Загадкин»</a:t>
            </a:r>
            <a:endParaRPr lang="ru-RU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" name="Блок-схема: задержка 45"/>
          <p:cNvSpPr/>
          <p:nvPr/>
        </p:nvSpPr>
        <p:spPr>
          <a:xfrm rot="16200000">
            <a:off x="8194164" y="3543310"/>
            <a:ext cx="288032" cy="252028"/>
          </a:xfrm>
          <a:prstGeom prst="flowChartDelay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7330068" y="3146709"/>
            <a:ext cx="684076" cy="66663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7812360" y="2823687"/>
            <a:ext cx="954106" cy="485597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Блок-схема: задержка 48"/>
          <p:cNvSpPr/>
          <p:nvPr/>
        </p:nvSpPr>
        <p:spPr>
          <a:xfrm rot="16200000">
            <a:off x="7485855" y="3263735"/>
            <a:ext cx="374950" cy="344842"/>
          </a:xfrm>
          <a:prstGeom prst="flowChartDelay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>
            <a:endCxn id="48" idx="0"/>
          </p:cNvCxnSpPr>
          <p:nvPr/>
        </p:nvCxnSpPr>
        <p:spPr>
          <a:xfrm flipH="1">
            <a:off x="8289413" y="2498637"/>
            <a:ext cx="12763" cy="32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6008060" y="5623929"/>
            <a:ext cx="576064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авнобедренный треугольник 51"/>
          <p:cNvSpPr/>
          <p:nvPr/>
        </p:nvSpPr>
        <p:spPr>
          <a:xfrm>
            <a:off x="5197970" y="4813282"/>
            <a:ext cx="936104" cy="648072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Блок-схема: перфолента 52"/>
          <p:cNvSpPr/>
          <p:nvPr/>
        </p:nvSpPr>
        <p:spPr>
          <a:xfrm>
            <a:off x="4716149" y="4142013"/>
            <a:ext cx="1579943" cy="743277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Город «Физкультурный»</a:t>
            </a:r>
            <a:endParaRPr lang="ru-RU" sz="11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5" name="Блок-схема: задержка 54"/>
          <p:cNvSpPr/>
          <p:nvPr/>
        </p:nvSpPr>
        <p:spPr>
          <a:xfrm rot="16200000">
            <a:off x="6188080" y="5857955"/>
            <a:ext cx="288032" cy="252028"/>
          </a:xfrm>
          <a:prstGeom prst="flowChartDela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5323984" y="5461354"/>
            <a:ext cx="684076" cy="666631"/>
          </a:xfrm>
          <a:prstGeom prst="rect">
            <a:avLst/>
          </a:prstGeom>
          <a:solidFill>
            <a:srgbClr val="7D8F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авнобедренный треугольник 56"/>
          <p:cNvSpPr/>
          <p:nvPr/>
        </p:nvSpPr>
        <p:spPr>
          <a:xfrm>
            <a:off x="5806276" y="5138332"/>
            <a:ext cx="954106" cy="485597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Блок-схема: задержка 57"/>
          <p:cNvSpPr/>
          <p:nvPr/>
        </p:nvSpPr>
        <p:spPr>
          <a:xfrm rot="16200000">
            <a:off x="5478547" y="5578380"/>
            <a:ext cx="374950" cy="344842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единительная линия 58"/>
          <p:cNvCxnSpPr>
            <a:endCxn id="57" idx="0"/>
          </p:cNvCxnSpPr>
          <p:nvPr/>
        </p:nvCxnSpPr>
        <p:spPr>
          <a:xfrm flipH="1">
            <a:off x="6283329" y="4813282"/>
            <a:ext cx="12763" cy="32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2508336" y="5209326"/>
            <a:ext cx="576064" cy="5040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Равнобедренный треугольник 60"/>
          <p:cNvSpPr/>
          <p:nvPr/>
        </p:nvSpPr>
        <p:spPr>
          <a:xfrm>
            <a:off x="1709866" y="4407169"/>
            <a:ext cx="936104" cy="648072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Блок-схема: перфолента 61"/>
          <p:cNvSpPr/>
          <p:nvPr/>
        </p:nvSpPr>
        <p:spPr>
          <a:xfrm>
            <a:off x="1289070" y="3813340"/>
            <a:ext cx="1507298" cy="657347"/>
          </a:xfrm>
          <a:prstGeom prst="flowChartPunchedTap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Город «</a:t>
            </a:r>
            <a:r>
              <a:rPr lang="ru-RU" sz="1100" b="1" dirty="0" err="1" smtClean="0"/>
              <a:t>Мультяшкино</a:t>
            </a:r>
            <a:r>
              <a:rPr lang="ru-RU" sz="900" dirty="0" smtClean="0"/>
              <a:t>»</a:t>
            </a:r>
            <a:endParaRPr lang="ru-RU" sz="900" dirty="0"/>
          </a:p>
        </p:txBody>
      </p:sp>
      <p:sp>
        <p:nvSpPr>
          <p:cNvPr id="64" name="Блок-схема: задержка 63"/>
          <p:cNvSpPr/>
          <p:nvPr/>
        </p:nvSpPr>
        <p:spPr>
          <a:xfrm rot="16200000">
            <a:off x="2688356" y="5443352"/>
            <a:ext cx="288032" cy="252028"/>
          </a:xfrm>
          <a:prstGeom prst="flowChartDelay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1824260" y="5046751"/>
            <a:ext cx="684076" cy="66663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Равнобедренный треугольник 65"/>
          <p:cNvSpPr/>
          <p:nvPr/>
        </p:nvSpPr>
        <p:spPr>
          <a:xfrm>
            <a:off x="2306552" y="4723729"/>
            <a:ext cx="954106" cy="485597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Блок-схема: задержка 66"/>
          <p:cNvSpPr/>
          <p:nvPr/>
        </p:nvSpPr>
        <p:spPr>
          <a:xfrm rot="16200000">
            <a:off x="1972257" y="5163777"/>
            <a:ext cx="374950" cy="344842"/>
          </a:xfrm>
          <a:prstGeom prst="flowChartDelay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>
            <a:endCxn id="66" idx="0"/>
          </p:cNvCxnSpPr>
          <p:nvPr/>
        </p:nvCxnSpPr>
        <p:spPr>
          <a:xfrm flipH="1">
            <a:off x="2783605" y="4398679"/>
            <a:ext cx="12763" cy="32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Стрелка вправо 76"/>
          <p:cNvSpPr/>
          <p:nvPr/>
        </p:nvSpPr>
        <p:spPr>
          <a:xfrm>
            <a:off x="2508336" y="2347770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трелка вправо 77"/>
          <p:cNvSpPr/>
          <p:nvPr/>
        </p:nvSpPr>
        <p:spPr>
          <a:xfrm rot="21281439">
            <a:off x="2958386" y="2283317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трелка вправо 78"/>
          <p:cNvSpPr/>
          <p:nvPr/>
        </p:nvSpPr>
        <p:spPr>
          <a:xfrm rot="20308998">
            <a:off x="3349934" y="2180791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Стрелка вправо 79"/>
          <p:cNvSpPr/>
          <p:nvPr/>
        </p:nvSpPr>
        <p:spPr>
          <a:xfrm rot="323197">
            <a:off x="4224815" y="1957989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Стрелка вправо 80"/>
          <p:cNvSpPr/>
          <p:nvPr/>
        </p:nvSpPr>
        <p:spPr>
          <a:xfrm rot="20627822">
            <a:off x="3831344" y="2029997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трелка вправо 81"/>
          <p:cNvSpPr/>
          <p:nvPr/>
        </p:nvSpPr>
        <p:spPr>
          <a:xfrm rot="1048666">
            <a:off x="6043468" y="1986364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Стрелка вправо 82"/>
          <p:cNvSpPr/>
          <p:nvPr/>
        </p:nvSpPr>
        <p:spPr>
          <a:xfrm rot="7417569">
            <a:off x="7363275" y="4296848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Стрелка вправо 83"/>
          <p:cNvSpPr/>
          <p:nvPr/>
        </p:nvSpPr>
        <p:spPr>
          <a:xfrm rot="6680105">
            <a:off x="7534471" y="3910933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Стрелка вправо 84"/>
          <p:cNvSpPr/>
          <p:nvPr/>
        </p:nvSpPr>
        <p:spPr>
          <a:xfrm rot="2610635">
            <a:off x="6948305" y="2765605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Стрелка вправо 85"/>
          <p:cNvSpPr/>
          <p:nvPr/>
        </p:nvSpPr>
        <p:spPr>
          <a:xfrm rot="3159359">
            <a:off x="6721284" y="2454333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Стрелка вправо 86"/>
          <p:cNvSpPr/>
          <p:nvPr/>
        </p:nvSpPr>
        <p:spPr>
          <a:xfrm rot="1360601">
            <a:off x="6469531" y="2153692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Стрелка вправо 87"/>
          <p:cNvSpPr/>
          <p:nvPr/>
        </p:nvSpPr>
        <p:spPr>
          <a:xfrm rot="10800000">
            <a:off x="4312961" y="5633960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Стрелка вправо 88"/>
          <p:cNvSpPr/>
          <p:nvPr/>
        </p:nvSpPr>
        <p:spPr>
          <a:xfrm rot="10800000">
            <a:off x="4716150" y="5626133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Стрелка вправо 89"/>
          <p:cNvSpPr/>
          <p:nvPr/>
        </p:nvSpPr>
        <p:spPr>
          <a:xfrm rot="9494510">
            <a:off x="6544700" y="5100887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Стрелка вправо 90"/>
          <p:cNvSpPr/>
          <p:nvPr/>
        </p:nvSpPr>
        <p:spPr>
          <a:xfrm rot="8908616">
            <a:off x="6874951" y="4901970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Стрелка вправо 91"/>
          <p:cNvSpPr/>
          <p:nvPr/>
        </p:nvSpPr>
        <p:spPr>
          <a:xfrm rot="7146807">
            <a:off x="7183490" y="4648295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Стрелка вправо 92"/>
          <p:cNvSpPr/>
          <p:nvPr/>
        </p:nvSpPr>
        <p:spPr>
          <a:xfrm rot="12560550">
            <a:off x="1428685" y="4691274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Стрелка вправо 93"/>
          <p:cNvSpPr/>
          <p:nvPr/>
        </p:nvSpPr>
        <p:spPr>
          <a:xfrm rot="12171794">
            <a:off x="3123024" y="5559081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Стрелка вправо 94"/>
          <p:cNvSpPr/>
          <p:nvPr/>
        </p:nvSpPr>
        <p:spPr>
          <a:xfrm rot="11418936">
            <a:off x="3498851" y="5637949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Стрелка вправо 95"/>
          <p:cNvSpPr/>
          <p:nvPr/>
        </p:nvSpPr>
        <p:spPr>
          <a:xfrm rot="10485331">
            <a:off x="3880662" y="5653379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Стрелка вправо 96"/>
          <p:cNvSpPr/>
          <p:nvPr/>
        </p:nvSpPr>
        <p:spPr>
          <a:xfrm rot="15464696">
            <a:off x="596121" y="3845656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Стрелка вправо 97"/>
          <p:cNvSpPr/>
          <p:nvPr/>
        </p:nvSpPr>
        <p:spPr>
          <a:xfrm rot="13903958">
            <a:off x="816294" y="4164912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Стрелка вправо 98"/>
          <p:cNvSpPr/>
          <p:nvPr/>
        </p:nvSpPr>
        <p:spPr>
          <a:xfrm rot="13256978">
            <a:off x="1107008" y="4453225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Стрелка вправо 99"/>
          <p:cNvSpPr/>
          <p:nvPr/>
        </p:nvSpPr>
        <p:spPr>
          <a:xfrm rot="18956186">
            <a:off x="755866" y="2606055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Стрелка вправо 100"/>
          <p:cNvSpPr/>
          <p:nvPr/>
        </p:nvSpPr>
        <p:spPr>
          <a:xfrm rot="17990230">
            <a:off x="534423" y="2915073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Стрелка вправо 101"/>
          <p:cNvSpPr/>
          <p:nvPr/>
        </p:nvSpPr>
        <p:spPr>
          <a:xfrm rot="15806898">
            <a:off x="479034" y="3404590"/>
            <a:ext cx="275269" cy="150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блако 103"/>
          <p:cNvSpPr/>
          <p:nvPr/>
        </p:nvSpPr>
        <p:spPr>
          <a:xfrm>
            <a:off x="2641436" y="2374588"/>
            <a:ext cx="3560112" cy="1793748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Страна </a:t>
            </a: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привычек</a:t>
            </a:r>
            <a:endParaRPr lang="ru-RU" sz="3200" b="1" i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969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TOpECZue8Eg5WzEK0j9mnEwvfWfSCPEsrLztLcULsmK8e5lOWXH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9"/>
            <a:ext cx="1896145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1.gstatic.com/images?q=tbn:ANd9GcQoGlk7utQJWx7WOKG29P-oj41RRPK9y9ViisrL80cZZBhFgFUw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532" y="177034"/>
            <a:ext cx="187220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1.gstatic.com/images?q=tbn:ANd9GcQall5k455YYUnRue4fTNpm1nh2AHVe1lIvo-KPOlE92Yazee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91849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data:image/jpeg;base64,/9j/4AAQSkZJRgABAQAAAQABAAD/2wCEAAkGBhMSERQSExQWFRUVFhcaFhYUFhgVGBgUFxUWFhUWFxQXHCgeGhwjGhQUHzAgJCcpLCwsFR4xNTAqNSYrLSkBCQoKDgwOGg8PGiwkHyQpLCwqLCwsLC0qNSwsLCksLC8sLCwpLCwsLCwqLCwsLCosKSwsLCwsLCwsLCwsLCksLP/AABEIAN8A4gMBIgACEQEDEQH/xAAbAAEAAgMBAQAAAAAAAAAAAAAABAUCAwYBB//EADoQAAEDAgQEBAQFAwMFAQAAAAEAAhEDIQQSMUEFIlFhBhNxgTKRobEjQsHR8FJi4RQV8TNygpLSQ//EABkBAQADAQEAAAAAAAAAAAAAAAABAwQCBf/EAC8RAAICAQMCBAUEAgMAAAAAAAABAhEDEiExBEETIlGBYXGR0eEysfDxI6EUQlL/2gAMAwEAAhEDEQA/APuKIiAIiIAiIgCIiAIiIAiIgCLGpUDRJMAblU2J4i6qclOQ3ruf2C6jFyK55FH5kvF8Yaw5RzGb9B79VMoVw8S0yP5qqSrgIb16rRQxDqRkaK7w4teUo8WcJedbHTItGExjagka7jot6oarZmpNNWgi1urtG/yutZxfQfNQSSEJUN1Zx3+S1ln8N1NAnh4OhXqh4cwVMUAIiIAiIgCIiAIiIAiIgCIiAIiIAiIgC0YrGNpiTrsNytGN4kGcrbu+g9VX0sMXnM86/X07KyMO8imWTfTDkxe59cybNG2w/cqbRohogBY4iuKbZAmLBoIBn3+foFRYvjzXRkJmoMrAHFvMLxOguRMXiElNcCMFF292dEouKwk3Gv3XP4DxhmefMY9oaTmhpIBmzfkR8vUrom41pDCAYdvEZRlLpdOn+Qq8WXVuiyUFJUysa5zHS0wVOoY+fiJ91nXw4eMzYMiQRoRtdV7mLXtkXxMfmwv4Ft5wAkmAo2DxpqS4CW3AjqCRItcH9Fhg8mhF+9/orFqoapmyMlJWjEA+iEwQs1hWFvS6g6MnOgE9Omqm03yAeqgOaHAg3BG6y4RXzNLZnK4jvbqNj+65YJ6IigBERAEREAREQBERAEREARFHxeJyiBGbvt6qUrIbSVs3VKgaJJgd1VYzihdZlh13Pp0UF73vdDpJ6bewU/DYTLc3P2V2hQ3Zm1yy7R2Rpw2Ejmdp0/da+IV7Z2ubyTlBBkVIIB10h2ndZ4/ijWgi5PQDNO+3ob9lXVasfE2IiwuCZOw33/4VLyapad/n2Rao+HHb8lX4ixlSDTdTJDiDmADgGxYuscpzb7ADtNBQrPpGKbKheHTmpl05QS1xLC0iCRIB73vJ6nBstUe4GXQ11w0gAkgWi4k++8KB/txLKha2tTOeZ8wtFSbgwW2iNI6FVpQSUo7bv8luq3RV+bXqZvJcTY+bnpBjnOILSZbqY5bmY66q24c+uS0sNI0gBnHMzMdCOeXQco2vJWGH4SfMbVZUqMAe4mndpZmBMjNIJLpEwJnrKl/7m4VWsNI5XkAPs0XAa24B7fRVTcuW9rS2/nbuQ3vRfYDHuc5wLMrABldcA6yAI2st+Lw4d2P33+aqsRw53K5he3KTA7GCZmxuNbarPhuMAfDpEiA5x30IiNZB+R1i16ypNOPD4ONNrTMydb1UmhijpqpOKw2YSNVWgEFbFU0ZXqwy+BcMneyU3ytGFxU2Oq2Ns4jrf5qhqtjZGSkrRExeNLaRLBnP5QCLjsTbRTOHtygGIJuVT4jBl1UF7nNb8JEjng8kzeTLpjqrc1In6a6rmyVuyzRR8FiM7ZIykWIMGD6jsQpC4TskIiKQEREAREQBERAERQsfxEMs27vt6qUm3SOZSUVbM8ZjQwR+Y6D9Sq1pLnTqTqozGueZNyVb4agGjutFLGviZVqzP4GbaAi2v3UbFYPPHO5o3DTE2IhVfiTxL/p5YBctPMHCx7jb3WbOPF8NyjPElhsHDsT0se4WDJ1EIupGyMeyPTgiyocgBDG5gHE3dOp+Wuv60FWnXrtbmGU58zw5oeBbkc0OILSBFgDqD1XY0QYBM6XDgJ9JH+VW8z61w0NBIjUugRN4j/CsjGnsQ3RH4B4eFOajnFznmXiQ5pcHTmmJzSLwdeqnVKHlse52Vz3EwQ3JJdytFpvECTOim0qIaIExJNzOuw6DssyF3pSVIk55nAYo8w5hLoaQNWw4A6AyTe3wtVVg8ZVfWc9jYDXtDm1SYyzzSRuNo0iI1ntS1UvGcJdpDspJAb6nb9Y9xpI4jj08fQ5k6VosqFYlz5JEZRlLYAMEmHEc0ztYQomIwVPKACAc9iOWS4zEjePcwp1AOyjPGYdDM99Br0hcv4zqupw8PJ5gctgGkXa4ACXGxiZAi6mS1JbHfJ1oKj4rDTca/dcIzi+IyU6xJIpuytJkueT8WZ27SRp0XY+H+KivRa4uBeBzgbGTFvRSsumek5nFNUzRmIMqY7Eghr+lnfcfqs8Zg55h7hVdRkgtkiRt+i10poxJywyp8Emk3zPMqNOY/lAMCWGW6ddJWvhPEWZAHvb5jjJGhDibNjqNPZZeH6ApM8sNa25+He5g6dIUinw2kC4ZGxJde/xTOvq4LJKLs2Rdqy1wxg+qkqqGMayANtAFZ03yARuJXTi0FJN0mZIiLk6CIiAIiIAi8JVRjuJ5uVlhuevp2XUYuT2OJzUFbNuP4pHKzXc9PRV9CgXH7lZ4bCF3puVZ06QaICvbUFSM0YSyvVLgxo0AwfcrBnEKZdlDhMxHfoqXGVTL6IcdjAizJgjWzYPY69ArHhuEcxpljWkzJkk3uLQNyZ0vPqsfiOTNaSWyOW4/jqVOuTTAc7/9C4hwdN7OBkZSPhj6KwZhfMpHEUuV4ywAMxAhpyifh10jRWD/AA7Se7O4CC0Q0CAHAkgwOxgjdWWBwgpMDGiANAAAPkFy8cZxqUTu9jYymQ0SZMCTpfewVdTpEYkuzEy34dhHaOkX/wCBbAqBjcNld5zRLg0hwmJbr6Wv81dRxIlSi106ocJH8PRZhdAEqHiwHPayx3IOkC2mm/3Uty1GgC4O3AiNvXsddOq5ZJsKjY3D0yw5xLRB0mCDII7qSSgUg4niGKdUcRhgSBaHAizhJdLha4+3VdTwag1tMARI+Ijrrr0W5uBYHOcBd8T7WH3XlKkKTQ1ocWtAAAj9SNu6w48GSObxJNVv/PatjtyWmq3NhxrRUFPctJ72jb0OvZasZg55m67qtx+LcXB2V1Msm50InSZgTaCRqWqy4djRUaHSLkgRpLSWmN9WlbIZN2VSgpKmV7m3BFiNFhi6By+aCdRnEmJNiQNNYVljML+Ye/7qJTIILHfC4EH33WqlJqXoY3cLxvhkM4prdT7an5C66TgznGkC4R0nWO8abqmwPhEiC+oB/wBgk/8As7/5XRYbDhjQ0TA6mT80zTg1USOmx5E9UlRtREWU3hERAF45wAk2AXj3gCTYKkx2OLzGjen6ldwg5FWTIoI9x+PL7Czfqe57dljhMGXXNgtmFwM8x0VgFdKSitMSmGJzeqZrqODG2E9GiAXGJgSdVT8SxodUY1lRweA4ljS0aCS14N9Oh27KXxnHtptYS0PJflGktkQSJ9fkVxr8YDiQWtcMQaUSCSA+7fhbtlkz1bdZMkqV/U1tWqR0BFNpc+GtaTBudXXHNo20fNWT+Ity03NqNyu5WjZztsriRpB9VQ8SpsrsNDzAXDKTBkZiS45TImwK1cQwBdPlEudTY3Kw35rANAIgxYzM3vpKrjKTbm9o+nP8bOY0tu50X+5hrmU7F7oLi0ENGzj8+vUKZRxLXXaZF9Oxg/VVuA4SQ0GoQXxDiBqZiZO0D6qUeGMgAS2DPKYPz621V69SE5d0TZXsqNhcNktmJG0/UnqSZ+i3yh2a/IDZjQ7bD0GyBbZWt7V0iD1YLIFYuUEnkqHU4gc2VjS7WTsOh7rbiaJdAmBN/lbtrGq8oUQ0QOgk9YGqggiP4nVzZRTIGUmSDZwI1GpBn6H20jizyxzSIfMDKcusZYkG9/Seqtwo+KoOdGUht72n00P8nsoohp+pzHA+KZHOZUrsfLi5+exYXOyM5tC6RcWAn522GhhIiADIAgC+p9yZtrPcqn4rwZ7MS0sYKjXFpcCOVrGuBbMEXbqD2Erc2nWaCY8wCeVobNgWhjXEi2eIB2vPWiUccqxtOrW/yd/Qltp3EvKOJyNc8Bz5MZBEg76mNCvK7WuBfTIc2SDlMw4aiyo6HFGGs2mG+WWjNUDnEQZDiBlOV0gfD0C6uiczTIi5BH3WvxNM6fc4liuFMy4RjpGQ6jTuOnsrNc5Xw5YZHWQVdYDGCo2fzD4h36+inJH/ALIrxTf6JcklERVGgIiIDTi8PnbG+3qqakA10OGmsq/UHiWBzDM34h9R+6txyrZlGWF+ZcmbD/hKpGUk6QZi5iOigYPFbHT7KdVZmaRJE7tMEehUSjTLMc1NWcdxig+pXpEVBTALSyo7clwLYbmMm+4Fj7Kp4m9rH1CHTUc5tNrmfmyth5gWF8lhv8z0fiUkZgGghozEvNhIIkD8xBPsSOy5apJyNfAyuIgtyy5xBMEXz3GskwQOqwxhGCeOCsuTb5LLCDJXqvc1r6k5MoYTlc6QH5nRAgOJ67K8wfmUyHlgc10cwHMeUCTe1mydegG6geVXDHw5oqOqA5iLuawEAEREy3WND2V9garpEQ5pLpItl0yyNzrMK54/MqVHNpvYm06ocA5pBB0IWS8A6IriAvZXhCIAvSV4vFKIBC8K9Dl44IDWV4VmV5kvKgkxAWSELF7AQQbg2IQEHiDXzIDXNy2aTlPmZhBzbCDp2XOV/OFN+ZrWO8xoZmMZw4xsTDojl3y91cYwVqR5HAsJFnmwBIaGyZMdSdZAELmOPv8ALY19SXOcRkZnLSwMJDDyiZM8xtC4jPzehFJ8lfUJdVqtgNeC5z7hpGWDzZjBuG3EmAYsus8K1yGMzPBgkQ293GZf3mT1gzYLkMVSyurVaxy1HvaxrrlhFs7d9QBrqB3XQYPiTv8AWZG0xTESZMl7RYO1DbgSN1W2klkk77Evfg7MObUbYgiSJHUGD7ghQQ91J+Ybajq1TMKIaObN/cQATfeN1lXpBwjfZaoTXsVZcerdcosqNYPaHNuCs1QYDFGi/K74XG/Y9fRX65nHSycc9S+IREXBYEREBV8SwUfiN/8AIfqscLitj7K2VLxDCeWcw+E/Qq6L1LSzNOLg9cfcl4imXCBEzN/5Zc2/BMfWD32yyGwyCHl5dmJNnCzjMWie6uqZbUAY8TBBGt40nqsK7PLp5SS4kk5oAv6DtZUvG1O7+30NCyrTaKTPWaILjUFuZxGpAMkACBmtOsDTrhwvilRmIcKjg5jiQwM0AzSSLbXnpdTsS5rOU6SdcsOJ5oIOpImBrbdU/HcI2k4E0nS4wzJJE1HBzyRudRlEyDqqFLHJPIpOk39U6CTTqXJ1+GxWeYBAG5IuZIOnoD6OC3qkrU6xNOo0yJOZrDYgiZuBoW9pmLSt1FuJ8w5iAyBlFtRMyb6yPkr7I1fAs3PAEkwFpoYsPJgGANTa86Rr36XUVuFqPzCqQGmIa3XeZ73/AOFNDYsAAP5K6JTs2BeErwIUQZi4rMOWsrTXxAYMzpiQLAnUgCw2vrspIJBWmtiQ0Fx0+fsALk9lk2pIEXB3XlRgIgiQhJg3FtOjh/DBWGLxga0mbj6WWurw9pAgZSBaLRYxYeqhnhR8xsE5GgTmMyZPuTobqLrk4ersVH+8F7vxqbh+JLZAs2zQ2C03kSIiSdrIynRrVHNhrjTqNzGADqIvuCQR8+ysG4Kj5pcQ4HNkGYEtL4BDoIyzBEH9VjR4XToueWh0kXJJMkmQS7bWNhoAqMlxSjGne267+xOlPeXY5zjWEFRzHVHeX+I0UhBIyS3QCYIMmSdosui8P8Kc1+d9+QsAgCIfYgDsP5toxVNj30WVTMuzNEmYIjra4n6bq6p4LnlwaQyPLIkOmCHZ4s5dQhpuLpomMrRPY2BAWnFYrL6rXicblsNfsqx9SblaseL6FGbPp2XJk+rOt1dcC4hmHlu1aJB6t0+khUuHw7qjsrRf6AdSumwGAbSbAuTq46n/AB2VmVxSoo6dSctXYlIiLIegEREAWL2Agg3BWSIDnsThjSd2/KVMoYrML6/y6sMThw9paf8Ag9VzeIY+m+DtoeoWhf5FXcxyvDK1wbeL4IObIFwc8ybEAwbGbSTA6FQ+GMqPIcxwDWOIy1AHubsbg9tZkyTqVeYasHCfmo2CwRpuqGTDnCBIIgNAta15EaWCxyxVJVsa1LVubW14+NzZAExYSTGhJPQR3W41BOWbxMbx1VXx+oG05cMwBkNAuXA5gRcaRK53htati6oe15pFgcDIuG5uUGTefbfos0+r05fCUW+N/n7/AILNPls7aV4sKbrC8mBJ6947rNbzg88wTEiYmN40mFkSq9jQa5NyAARuA6IkTpIJFu6nJuRdnkrVWp5gQZuCLGDfoRotxWBUgrsPX8uoKTiIIOWYknMToP2+ysQ5VPGcW1rqTXHLLuXc5tso1mJ0/VWeZcprghGxyj1MQ2JLtw33MAD1uFSu8R5cSWOa8Ui2JLLBwPxehB+1lyXG61cVbVHOY6TTJjI4nmN2kCS5oI3+y4jkU7UXujtKz6MK1rSbkWk9Yn91QcSq+adC2zTfUtBB+G+shump0VjSo1jQHNzkSczcpEiQ0AGBGh1XuB4S1gObmc4EE9pO/WCB7KHqeyOWiRgKLAxmUCALdRYgi97XCYzGhthr9lpxGJFMZW69NcvYfsqwv6rXhxWrZkz59Pljybc5N1vw1Bz3Brbk/IDqey1YLCuqvDWj1OwHUrrcDgG0mw3XcnUlXZJqHzM+HE8jt8DA4FtJuUa7nclSURYm73Z6aSSpBERQSEREAREQBRsdghUbG40Pf9lJRSnTtENJqmcqKzqb4NiLEK0pVw4SFt4vw3zGy34wLdx0XP4PFFjr6bgrTSyRtcmJSeCWmXDIfjbDVMrXsc480BgAcJ9+o/Vc9V40/wApjWfGSTUqFvK3LDdXWkCBA/p9Z+jteHCRdQf9notY9nlgsc7OWkZhmEXAP/aFgWHTl1/2vkbkyi8CcSc9jm1Xy7MS1pIu0nPLR8UAki9oAiIXT4vEZGl0EjeCAQNzchV/CcFTpMYKZABmDAzGSXBpjcCR7KVia5aWNblJcTLXakAScg06aqxNyVsl7kTg2LBJgnK4mC4y7Nu2dbRveytyVwPEOMP/ANQG0RkLakZXgNzNbAmDpq0WE2EHRdS/jLW0c7i2QOaHSA6JEvjQ2v3COSjs/T2OI33LSVi9yrcHxD8I1qpyhxLodHKzYW1sJ9ymJ4tR8vM57Mj2kjMRzNjYHUQutSq2dETxBiTDWsBJddpAkTYC5gCxMX+6tRVsM1ietv8AC4er4ja5zaDJL7xmcA4lsTTAjKXkAkQRodrm04d4nNSgyo9rmONWC0gNBaSYDS43EWnq0rmU1HZv7HKTTZ7x3AVMQ1zDDZkU3scTMCDIgRPvofVUGIwGID20AHfDMW5g2OaNJ/u1sF9AzAGJ1m0+5gfVMgmYvETvHRY/+HWRzUnv/GWudxSPOH4Y06bWlznGLl5l0m97n09lrx2MyCBr9u6YjiIYI3P09VVVSSZK9XDi2XoYc+fStMeTB9Sbrfw/AurOyt9zsB3/AGTh/DHVXZW6DV2zR+p7LscHg20mhrRbruT1JV+TIoKlyZcGF5Hb4PMFgW0m5Wj1O5PUqQiLC3e7PUSSVIIiKCQiIgCIiAIiIAiIgCpOPcJzfisFx8Q6jr6q7RdQk4u0cZManGmcdw3HZbHQ/wAlWtdoe0g7j1UTj3Cch8xghp+KPyn9io3D8dHK7Tb1WmcVNaomPFkeOXhz9iu/Eouyc2Vjg4ETBBsRoJ1mBrl1klW7uKtmctwYabXm5DT6AadtVqq8MzuL3uN55QSRlnS/UBsiIkHqqh1Cnh3Oph/MIqNYAByiNwQdRv8A1DZefGEv0p1fD/BtctO5AZj6jsS4voFwFhUIyyyZbmaSM8ax6ndanta/zGtLGlrqZLHPcyQWgNDPygmCyYM6eu7GcUNoy1iZmmHNc4CA0E3gQTv2lcnxulRk1KHmEuMNAcCGuGrXhxJc73ESIlUKVXCf/rnnbtQq2ne1HV4nxA//AEuZjKpcDkIY17XMi2rg4EzGsyCNF5xsefTLak7OOU2a7K0cpIktsfymNTC5NvGqYz+VUrte8uL3F0NY25cMpJ5p0Pp0hWreMioxtEEmsX0zD8zczZhxDxcGC/vqYK06FKMknfoTKLdUydw7BsIFR0im6mGBnKcx5WucHhuccwJBmZIsN5zscajmMp03ZaY/KH+Xm2/EbqdTlO4FxMr3K6cgk5MrQOZxGps4gflOvfaFbcLgvdzEwLgiJJOs+o+ijIp+WKja7ytbexxCSbep16Iw4b4fAAfUc5zo1zG4LWi8WB5G6dNSrHHY0MEDXbt3KxxeMFMdzoP1KonVi4316rZgwL2M3U9QsfljyZuqFx6kqy4PgXVnFo+FvxP2H9o6n7LVwbhDsQ6BLaYPM/r/AGs7/ZdthsM2m0MYAGjQBX5cqhsuTN0+B5Hqlx+4w2GbTaGtEAfU9T3W1EWDk9VKtkEREJCIiAIiIAiIgCIiAIiIAiIgPHsBBBEg6jsuJ45ww0HWksd8J6H+k9/v7Lt1pxWFbUYWOEg/wEd1biyaH8DPnw+LH49jkOF8Tnkfrseqy4lh6RD6j2Zy1psBLiBcgAakxHfRVvFOHuo1C13q13UbFT+HY4PEE8w+vdXZca/XHgo6bPf+LJycpj/DbKYq1mgkublc3OKTWtc3MWxlkRyb9tzPI0MNRohlZuIc17obFNzSWhxbzuDgOVuhg7FfXm4CmDUIaPxDL98xyhtx6ABc7xjwnRq1ABSy2ABY2GiTJcYETGcXO46hedkksMVpXf8Af5HoxV8HI8RwPlvexpp4h2Vr3VA05hB1eRZwMgazpM3KkeH+Bis1z6oMkQC5r80Ov5jHtdDrACTcZd5XSYbhdJrfLzQ7OKWeo0y94p/Cwuu5oY2BBizplXfDOENosLMxe06B8EBo0aB0XU45H5oum1869PmQpPVutirpMqYZoDHMNSt/0mOzBpyNbLTJ+LKHmbSrjEYhlEEgDM7663J6XKw4jjWsiwLhdsicpgie1iR7qlqPJOZxutuDC2t/7MPVdSobR5/Y21KpcczlY8E4I7EmbtojV27j/S39Tt9nh/w+7EkVKkto7bGp6EaN777dV3dKkGgNaAABAAEAAaABXZcyh5Y8mXp+meTzz4/f8GNCg1jQxoAaBAAWxEWA9fgIiIAiIgCIiAIiIAiIgCIiAIiIAiIgCIiAgcY4U2vTymzhdruh/Y7rgK9J9KoQRlew/wAPcL6cqjxDwIYhktgVG/C7r/aex+i04cunyy4MXVdPr88OUUeBxwqNncaj+bKQSuVp13U3kRle0w5p+oK6DDYtr25h79j0U5cWh2uCel6jxFT5RIt8lB4hxIM5W3cfp3K18Q4nHK3X7f5VHVxMdSSfUknYdTK6xYdW7OOp6tQ8seTZVrRLnGTqSr7w94VdWirXEU9W0zq/u7o3tv6ayfDfg4gitiRJ1ZSNw3o5/V3bQdzp2CnLnryw+v2Ken6Ry8+X6ff7HjWwIFgF6iLEeqEREAREQBERAEREAREQBERAEREAREQBERAEREAREQHM+MfDJrt86iPxmDTTzG/0nv0Pt6cJhMY5pJBI1BHQ9wdwvsK5ni3gSlXxAr5305/6jWRDyNHSfhOxtfsbnXhzpLTPg87qOlk5eJi57/c4rDtfVeKdNpfUOw2HUk2A7ld14d8JNoRUqEPrdfys6hgO/wDcb+mituHcLpUG5aTAwbxqT1c43ce5Utc5eocto7I7wdGoPVPd/wCgiIsxuCIiAIiIAiIgCIiAIiIAiIg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0" descr="data:image/jpeg;base64,/9j/4AAQSkZJRgABAQAAAQABAAD/2wCEAAkGBhMSERQSExQWFRUVFhcaFhYUFhgVGBgUFxUWFhUWFxQXHCgeGhwjGhQUHzAgJCcpLCwsFR4xNTAqNSYrLSkBCQoKDgwOGg8PGiwkHyQpLCwqLCwsLC0qNSwsLCksLC8sLCwpLCwsLCwqLCwsLCosKSwsLCwsLCwsLCwsLCksLP/AABEIAN8A4gMBIgACEQEDEQH/xAAbAAEAAgMBAQAAAAAAAAAAAAAABAUCAwYBB//EADoQAAEDAgQEBAQFAwMFAQAAAAEAAhEDIQQSMUEFIlFhBhNxgTKRobEjQsHR8FJi4RQV8TNygpLSQ//EABkBAQADAQEAAAAAAAAAAAAAAAABAwQCBf/EAC8RAAICAQMCBAUEAgMAAAAAAAABAhEDEiExBEETIlGBYXGR0eEysfDxI6EUQlL/2gAMAwEAAhEDEQA/APuKIiAIiIAiIgCIiAIiIAiIgCLGpUDRJMAblU2J4i6qclOQ3ruf2C6jFyK55FH5kvF8Yaw5RzGb9B79VMoVw8S0yP5qqSrgIb16rRQxDqRkaK7w4teUo8WcJedbHTItGExjagka7jot6oarZmpNNWgi1urtG/yutZxfQfNQSSEJUN1Zx3+S1ln8N1NAnh4OhXqh4cwVMUAIiIAiIgCIiAIiIAiIgCIiAIiIAiIgC0YrGNpiTrsNytGN4kGcrbu+g9VX0sMXnM86/X07KyMO8imWTfTDkxe59cybNG2w/cqbRohogBY4iuKbZAmLBoIBn3+foFRYvjzXRkJmoMrAHFvMLxOguRMXiElNcCMFF292dEouKwk3Gv3XP4DxhmefMY9oaTmhpIBmzfkR8vUrom41pDCAYdvEZRlLpdOn+Qq8WXVuiyUFJUysa5zHS0wVOoY+fiJ91nXw4eMzYMiQRoRtdV7mLXtkXxMfmwv4Ft5wAkmAo2DxpqS4CW3AjqCRItcH9Fhg8mhF+9/orFqoapmyMlJWjEA+iEwQs1hWFvS6g6MnOgE9Omqm03yAeqgOaHAg3BG6y4RXzNLZnK4jvbqNj+65YJ6IigBERAEREAREQBERAEREARFHxeJyiBGbvt6qUrIbSVs3VKgaJJgd1VYzihdZlh13Pp0UF73vdDpJ6bewU/DYTLc3P2V2hQ3Zm1yy7R2Rpw2Ejmdp0/da+IV7Z2ubyTlBBkVIIB10h2ndZ4/ijWgi5PQDNO+3ob9lXVasfE2IiwuCZOw33/4VLyapad/n2Rao+HHb8lX4ixlSDTdTJDiDmADgGxYuscpzb7ADtNBQrPpGKbKheHTmpl05QS1xLC0iCRIB73vJ6nBstUe4GXQ11w0gAkgWi4k++8KB/txLKha2tTOeZ8wtFSbgwW2iNI6FVpQSUo7bv8luq3RV+bXqZvJcTY+bnpBjnOILSZbqY5bmY66q24c+uS0sNI0gBnHMzMdCOeXQco2vJWGH4SfMbVZUqMAe4mndpZmBMjNIJLpEwJnrKl/7m4VWsNI5XkAPs0XAa24B7fRVTcuW9rS2/nbuQ3vRfYDHuc5wLMrABldcA6yAI2st+Lw4d2P33+aqsRw53K5he3KTA7GCZmxuNbarPhuMAfDpEiA5x30IiNZB+R1i16ypNOPD4ONNrTMydb1UmhijpqpOKw2YSNVWgEFbFU0ZXqwy+BcMneyU3ytGFxU2Oq2Ns4jrf5qhqtjZGSkrRExeNLaRLBnP5QCLjsTbRTOHtygGIJuVT4jBl1UF7nNb8JEjng8kzeTLpjqrc1In6a6rmyVuyzRR8FiM7ZIykWIMGD6jsQpC4TskIiKQEREAREQBERAERQsfxEMs27vt6qUm3SOZSUVbM8ZjQwR+Y6D9Sq1pLnTqTqozGueZNyVb4agGjutFLGviZVqzP4GbaAi2v3UbFYPPHO5o3DTE2IhVfiTxL/p5YBctPMHCx7jb3WbOPF8NyjPElhsHDsT0se4WDJ1EIupGyMeyPTgiyocgBDG5gHE3dOp+Wuv60FWnXrtbmGU58zw5oeBbkc0OILSBFgDqD1XY0QYBM6XDgJ9JH+VW8z61w0NBIjUugRN4j/CsjGnsQ3RH4B4eFOajnFznmXiQ5pcHTmmJzSLwdeqnVKHlse52Vz3EwQ3JJdytFpvECTOim0qIaIExJNzOuw6DssyF3pSVIk55nAYo8w5hLoaQNWw4A6AyTe3wtVVg8ZVfWc9jYDXtDm1SYyzzSRuNo0iI1ntS1UvGcJdpDspJAb6nb9Y9xpI4jj08fQ5k6VosqFYlz5JEZRlLYAMEmHEc0ztYQomIwVPKACAc9iOWS4zEjePcwp1AOyjPGYdDM99Br0hcv4zqupw8PJ5gctgGkXa4ACXGxiZAi6mS1JbHfJ1oKj4rDTca/dcIzi+IyU6xJIpuytJkueT8WZ27SRp0XY+H+KivRa4uBeBzgbGTFvRSsumek5nFNUzRmIMqY7Eghr+lnfcfqs8Zg55h7hVdRkgtkiRt+i10poxJywyp8Emk3zPMqNOY/lAMCWGW6ddJWvhPEWZAHvb5jjJGhDibNjqNPZZeH6ApM8sNa25+He5g6dIUinw2kC4ZGxJde/xTOvq4LJKLs2Rdqy1wxg+qkqqGMayANtAFZ03yARuJXTi0FJN0mZIiLk6CIiAIiIAi8JVRjuJ5uVlhuevp2XUYuT2OJzUFbNuP4pHKzXc9PRV9CgXH7lZ4bCF3puVZ06QaICvbUFSM0YSyvVLgxo0AwfcrBnEKZdlDhMxHfoqXGVTL6IcdjAizJgjWzYPY69ArHhuEcxpljWkzJkk3uLQNyZ0vPqsfiOTNaSWyOW4/jqVOuTTAc7/9C4hwdN7OBkZSPhj6KwZhfMpHEUuV4ywAMxAhpyifh10jRWD/AA7Se7O4CC0Q0CAHAkgwOxgjdWWBwgpMDGiANAAAPkFy8cZxqUTu9jYymQ0SZMCTpfewVdTpEYkuzEy34dhHaOkX/wCBbAqBjcNld5zRLg0hwmJbr6Wv81dRxIlSi106ocJH8PRZhdAEqHiwHPayx3IOkC2mm/3Uty1GgC4O3AiNvXsddOq5ZJsKjY3D0yw5xLRB0mCDII7qSSgUg4niGKdUcRhgSBaHAizhJdLha4+3VdTwag1tMARI+Ijrrr0W5uBYHOcBd8T7WH3XlKkKTQ1ocWtAAAj9SNu6w48GSObxJNVv/PatjtyWmq3NhxrRUFPctJ72jb0OvZasZg55m67qtx+LcXB2V1Msm50InSZgTaCRqWqy4djRUaHSLkgRpLSWmN9WlbIZN2VSgpKmV7m3BFiNFhi6By+aCdRnEmJNiQNNYVljML+Ye/7qJTIILHfC4EH33WqlJqXoY3cLxvhkM4prdT7an5C66TgznGkC4R0nWO8abqmwPhEiC+oB/wBgk/8As7/5XRYbDhjQ0TA6mT80zTg1USOmx5E9UlRtREWU3hERAF45wAk2AXj3gCTYKkx2OLzGjen6ldwg5FWTIoI9x+PL7Czfqe57dljhMGXXNgtmFwM8x0VgFdKSitMSmGJzeqZrqODG2E9GiAXGJgSdVT8SxodUY1lRweA4ljS0aCS14N9Oh27KXxnHtptYS0PJflGktkQSJ9fkVxr8YDiQWtcMQaUSCSA+7fhbtlkz1bdZMkqV/U1tWqR0BFNpc+GtaTBudXXHNo20fNWT+Ity03NqNyu5WjZztsriRpB9VQ8SpsrsNDzAXDKTBkZiS45TImwK1cQwBdPlEudTY3Kw35rANAIgxYzM3vpKrjKTbm9o+nP8bOY0tu50X+5hrmU7F7oLi0ENGzj8+vUKZRxLXXaZF9Oxg/VVuA4SQ0GoQXxDiBqZiZO0D6qUeGMgAS2DPKYPz621V69SE5d0TZXsqNhcNktmJG0/UnqSZ+i3yh2a/IDZjQ7bD0GyBbZWt7V0iD1YLIFYuUEnkqHU4gc2VjS7WTsOh7rbiaJdAmBN/lbtrGq8oUQ0QOgk9YGqggiP4nVzZRTIGUmSDZwI1GpBn6H20jizyxzSIfMDKcusZYkG9/Seqtwo+KoOdGUht72n00P8nsoohp+pzHA+KZHOZUrsfLi5+exYXOyM5tC6RcWAn522GhhIiADIAgC+p9yZtrPcqn4rwZ7MS0sYKjXFpcCOVrGuBbMEXbqD2Erc2nWaCY8wCeVobNgWhjXEi2eIB2vPWiUccqxtOrW/yd/Qltp3EvKOJyNc8Bz5MZBEg76mNCvK7WuBfTIc2SDlMw4aiyo6HFGGs2mG+WWjNUDnEQZDiBlOV0gfD0C6uiczTIi5BH3WvxNM6fc4liuFMy4RjpGQ6jTuOnsrNc5Xw5YZHWQVdYDGCo2fzD4h36+inJH/ALIrxTf6JcklERVGgIiIDTi8PnbG+3qqakA10OGmsq/UHiWBzDM34h9R+6txyrZlGWF+ZcmbD/hKpGUk6QZi5iOigYPFbHT7KdVZmaRJE7tMEehUSjTLMc1NWcdxig+pXpEVBTALSyo7clwLYbmMm+4Fj7Kp4m9rH1CHTUc5tNrmfmyth5gWF8lhv8z0fiUkZgGghozEvNhIIkD8xBPsSOy5apJyNfAyuIgtyy5xBMEXz3GskwQOqwxhGCeOCsuTb5LLCDJXqvc1r6k5MoYTlc6QH5nRAgOJ67K8wfmUyHlgc10cwHMeUCTe1mydegG6geVXDHw5oqOqA5iLuawEAEREy3WND2V9garpEQ5pLpItl0yyNzrMK54/MqVHNpvYm06ocA5pBB0IWS8A6IriAvZXhCIAvSV4vFKIBC8K9Dl44IDWV4VmV5kvKgkxAWSELF7AQQbg2IQEHiDXzIDXNy2aTlPmZhBzbCDp2XOV/OFN+ZrWO8xoZmMZw4xsTDojl3y91cYwVqR5HAsJFnmwBIaGyZMdSdZAELmOPv8ALY19SXOcRkZnLSwMJDDyiZM8xtC4jPzehFJ8lfUJdVqtgNeC5z7hpGWDzZjBuG3EmAYsus8K1yGMzPBgkQ293GZf3mT1gzYLkMVSyurVaxy1HvaxrrlhFs7d9QBrqB3XQYPiTv8AWZG0xTESZMl7RYO1DbgSN1W2klkk77Evfg7MObUbYgiSJHUGD7ghQQ91J+Ybajq1TMKIaObN/cQATfeN1lXpBwjfZaoTXsVZcerdcosqNYPaHNuCs1QYDFGi/K74XG/Y9fRX65nHSycc9S+IREXBYEREBV8SwUfiN/8AIfqscLitj7K2VLxDCeWcw+E/Qq6L1LSzNOLg9cfcl4imXCBEzN/5Zc2/BMfWD32yyGwyCHl5dmJNnCzjMWie6uqZbUAY8TBBGt40nqsK7PLp5SS4kk5oAv6DtZUvG1O7+30NCyrTaKTPWaILjUFuZxGpAMkACBmtOsDTrhwvilRmIcKjg5jiQwM0AzSSLbXnpdTsS5rOU6SdcsOJ5oIOpImBrbdU/HcI2k4E0nS4wzJJE1HBzyRudRlEyDqqFLHJPIpOk39U6CTTqXJ1+GxWeYBAG5IuZIOnoD6OC3qkrU6xNOo0yJOZrDYgiZuBoW9pmLSt1FuJ8w5iAyBlFtRMyb6yPkr7I1fAs3PAEkwFpoYsPJgGANTa86Rr36XUVuFqPzCqQGmIa3XeZ73/AOFNDYsAAP5K6JTs2BeErwIUQZi4rMOWsrTXxAYMzpiQLAnUgCw2vrspIJBWmtiQ0Fx0+fsALk9lk2pIEXB3XlRgIgiQhJg3FtOjh/DBWGLxga0mbj6WWurw9pAgZSBaLRYxYeqhnhR8xsE5GgTmMyZPuTobqLrk4ersVH+8F7vxqbh+JLZAs2zQ2C03kSIiSdrIynRrVHNhrjTqNzGADqIvuCQR8+ysG4Kj5pcQ4HNkGYEtL4BDoIyzBEH9VjR4XToueWh0kXJJMkmQS7bWNhoAqMlxSjGne267+xOlPeXY5zjWEFRzHVHeX+I0UhBIyS3QCYIMmSdosui8P8Kc1+d9+QsAgCIfYgDsP5toxVNj30WVTMuzNEmYIjra4n6bq6p4LnlwaQyPLIkOmCHZ4s5dQhpuLpomMrRPY2BAWnFYrL6rXicblsNfsqx9SblaseL6FGbPp2XJk+rOt1dcC4hmHlu1aJB6t0+khUuHw7qjsrRf6AdSumwGAbSbAuTq46n/AB2VmVxSoo6dSctXYlIiLIegEREAWL2Agg3BWSIDnsThjSd2/KVMoYrML6/y6sMThw9paf8Ag9VzeIY+m+DtoeoWhf5FXcxyvDK1wbeL4IObIFwc8ybEAwbGbSTA6FQ+GMqPIcxwDWOIy1AHubsbg9tZkyTqVeYasHCfmo2CwRpuqGTDnCBIIgNAta15EaWCxyxVJVsa1LVubW14+NzZAExYSTGhJPQR3W41BOWbxMbx1VXx+oG05cMwBkNAuXA5gRcaRK53htati6oe15pFgcDIuG5uUGTefbfos0+r05fCUW+N/n7/AILNPls7aV4sKbrC8mBJ6947rNbzg88wTEiYmN40mFkSq9jQa5NyAARuA6IkTpIJFu6nJuRdnkrVWp5gQZuCLGDfoRotxWBUgrsPX8uoKTiIIOWYknMToP2+ysQ5VPGcW1rqTXHLLuXc5tso1mJ0/VWeZcprghGxyj1MQ2JLtw33MAD1uFSu8R5cSWOa8Ui2JLLBwPxehB+1lyXG61cVbVHOY6TTJjI4nmN2kCS5oI3+y4jkU7UXujtKz6MK1rSbkWk9Yn91QcSq+adC2zTfUtBB+G+shump0VjSo1jQHNzkSczcpEiQ0AGBGh1XuB4S1gObmc4EE9pO/WCB7KHqeyOWiRgKLAxmUCALdRYgi97XCYzGhthr9lpxGJFMZW69NcvYfsqwv6rXhxWrZkz59Pljybc5N1vw1Bz3Brbk/IDqey1YLCuqvDWj1OwHUrrcDgG0mw3XcnUlXZJqHzM+HE8jt8DA4FtJuUa7nclSURYm73Z6aSSpBERQSEREAREQBRsdghUbG40Pf9lJRSnTtENJqmcqKzqb4NiLEK0pVw4SFt4vw3zGy34wLdx0XP4PFFjr6bgrTSyRtcmJSeCWmXDIfjbDVMrXsc480BgAcJ9+o/Vc9V40/wApjWfGSTUqFvK3LDdXWkCBA/p9Z+jteHCRdQf9notY9nlgsc7OWkZhmEXAP/aFgWHTl1/2vkbkyi8CcSc9jm1Xy7MS1pIu0nPLR8UAki9oAiIXT4vEZGl0EjeCAQNzchV/CcFTpMYKZABmDAzGSXBpjcCR7KVia5aWNblJcTLXakAScg06aqxNyVsl7kTg2LBJgnK4mC4y7Nu2dbRveytyVwPEOMP/ANQG0RkLakZXgNzNbAmDpq0WE2EHRdS/jLW0c7i2QOaHSA6JEvjQ2v3COSjs/T2OI33LSVi9yrcHxD8I1qpyhxLodHKzYW1sJ9ymJ4tR8vM57Mj2kjMRzNjYHUQutSq2dETxBiTDWsBJddpAkTYC5gCxMX+6tRVsM1ietv8AC4er4ja5zaDJL7xmcA4lsTTAjKXkAkQRodrm04d4nNSgyo9rmONWC0gNBaSYDS43EWnq0rmU1HZv7HKTTZ7x3AVMQ1zDDZkU3scTMCDIgRPvofVUGIwGID20AHfDMW5g2OaNJ/u1sF9AzAGJ1m0+5gfVMgmYvETvHRY/+HWRzUnv/GWudxSPOH4Y06bWlznGLl5l0m97n09lrx2MyCBr9u6YjiIYI3P09VVVSSZK9XDi2XoYc+fStMeTB9Sbrfw/AurOyt9zsB3/AGTh/DHVXZW6DV2zR+p7LscHg20mhrRbruT1JV+TIoKlyZcGF5Hb4PMFgW0m5Wj1O5PUqQiLC3e7PUSSVIIiKCQiIgCIiAIiIAiIgCpOPcJzfisFx8Q6jr6q7RdQk4u0cZManGmcdw3HZbHQ/wAlWtdoe0g7j1UTj3Cch8xghp+KPyn9io3D8dHK7Tb1WmcVNaomPFkeOXhz9iu/Eouyc2Vjg4ETBBsRoJ1mBrl1klW7uKtmctwYabXm5DT6AadtVqq8MzuL3uN55QSRlnS/UBsiIkHqqh1Cnh3Oph/MIqNYAByiNwQdRv8A1DZefGEv0p1fD/BtctO5AZj6jsS4voFwFhUIyyyZbmaSM8ax6ndanta/zGtLGlrqZLHPcyQWgNDPygmCyYM6eu7GcUNoy1iZmmHNc4CA0E3gQTv2lcnxulRk1KHmEuMNAcCGuGrXhxJc73ESIlUKVXCf/rnnbtQq2ne1HV4nxA//AEuZjKpcDkIY17XMi2rg4EzGsyCNF5xsefTLak7OOU2a7K0cpIktsfymNTC5NvGqYz+VUrte8uL3F0NY25cMpJ5p0Pp0hWreMioxtEEmsX0zD8zczZhxDxcGC/vqYK06FKMknfoTKLdUydw7BsIFR0im6mGBnKcx5WucHhuccwJBmZIsN5zscajmMp03ZaY/KH+Xm2/EbqdTlO4FxMr3K6cgk5MrQOZxGps4gflOvfaFbcLgvdzEwLgiJJOs+o+ijIp+WKja7ytbexxCSbep16Iw4b4fAAfUc5zo1zG4LWi8WB5G6dNSrHHY0MEDXbt3KxxeMFMdzoP1KonVi4316rZgwL2M3U9QsfljyZuqFx6kqy4PgXVnFo+FvxP2H9o6n7LVwbhDsQ6BLaYPM/r/AGs7/ZdthsM2m0MYAGjQBX5cqhsuTN0+B5Hqlx+4w2GbTaGtEAfU9T3W1EWDk9VKtkEREJCIiAIiIAiIgCIiAIiIAiIgPHsBBBEg6jsuJ45ww0HWksd8J6H+k9/v7Lt1pxWFbUYWOEg/wEd1biyaH8DPnw+LH49jkOF8Tnkfrseqy4lh6RD6j2Zy1psBLiBcgAakxHfRVvFOHuo1C13q13UbFT+HY4PEE8w+vdXZca/XHgo6bPf+LJycpj/DbKYq1mgkublc3OKTWtc3MWxlkRyb9tzPI0MNRohlZuIc17obFNzSWhxbzuDgOVuhg7FfXm4CmDUIaPxDL98xyhtx6ABc7xjwnRq1ABSy2ABY2GiTJcYETGcXO46hedkksMVpXf8Af5HoxV8HI8RwPlvexpp4h2Vr3VA05hB1eRZwMgazpM3KkeH+Bis1z6oMkQC5r80Ov5jHtdDrACTcZd5XSYbhdJrfLzQ7OKWeo0y94p/Cwuu5oY2BBizplXfDOENosLMxe06B8EBo0aB0XU45H5oum1869PmQpPVutirpMqYZoDHMNSt/0mOzBpyNbLTJ+LKHmbSrjEYhlEEgDM7663J6XKw4jjWsiwLhdsicpgie1iR7qlqPJOZxutuDC2t/7MPVdSobR5/Y21KpcczlY8E4I7EmbtojV27j/S39Tt9nh/w+7EkVKkto7bGp6EaN777dV3dKkGgNaAABAAEAAaABXZcyh5Y8mXp+meTzz4/f8GNCg1jQxoAaBAAWxEWA9fgIiIAiIgCIiAIiIAiIgCIiAIiIAiIgCIiAgcY4U2vTymzhdruh/Y7rgK9J9KoQRlew/wAPcL6cqjxDwIYhktgVG/C7r/aex+i04cunyy4MXVdPr88OUUeBxwqNncaj+bKQSuVp13U3kRle0w5p+oK6DDYtr25h79j0U5cWh2uCel6jxFT5RIt8lB4hxIM5W3cfp3K18Q4nHK3X7f5VHVxMdSSfUknYdTK6xYdW7OOp6tQ8seTZVrRLnGTqSr7w94VdWirXEU9W0zq/u7o3tv6ayfDfg4gitiRJ1ZSNw3o5/V3bQdzp2CnLnryw+v2Ken6Ry8+X6ff7HjWwIFgF6iLEeqEREAREQBERAEREAREQBERAEREAREQBERAEREAREQHM+MfDJrt86iPxmDTTzG/0nv0Pt6cJhMY5pJBI1BHQ9wdwvsK5ni3gSlXxAr5305/6jWRDyNHSfhOxtfsbnXhzpLTPg87qOlk5eJi57/c4rDtfVeKdNpfUOw2HUk2A7ld14d8JNoRUqEPrdfys6hgO/wDcb+mituHcLpUG5aTAwbxqT1c43ce5Utc5eocto7I7wdGoPVPd/wCgiIsxuCIiAIiIAiIgCIiAIiIAiIg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2" descr="data:image/jpeg;base64,/9j/4AAQSkZJRgABAQAAAQABAAD/2wCEAAkGBhMSERQSExQWFRUVFhcaFhYUFhgVGBgUFxUWFhUWFxQXHCgeGhwjGhQUHzAgJCcpLCwsFR4xNTAqNSYrLSkBCQoKDgwOGg8PGiwkHyQpLCwqLCwsLC0qNSwsLCksLC8sLCwpLCwsLCwqLCwsLCosKSwsLCwsLCwsLCwsLCksLP/AABEIAN8A4gMBIgACEQEDEQH/xAAbAAEAAgMBAQAAAAAAAAAAAAAABAUCAwYBB//EADoQAAEDAgQEBAQFAwMFAQAAAAEAAhEDIQQSMUEFIlFhBhNxgTKRobEjQsHR8FJi4RQV8TNygpLSQ//EABkBAQADAQEAAAAAAAAAAAAAAAABAwQCBf/EAC8RAAICAQMCBAUEAgMAAAAAAAABAhEDEiExBEETIlGBYXGR0eEysfDxI6EUQlL/2gAMAwEAAhEDEQA/APuKIiAIiIAiIgCIiAIiIAiIgCLGpUDRJMAblU2J4i6qclOQ3ruf2C6jFyK55FH5kvF8Yaw5RzGb9B79VMoVw8S0yP5qqSrgIb16rRQxDqRkaK7w4teUo8WcJedbHTItGExjagka7jot6oarZmpNNWgi1urtG/yutZxfQfNQSSEJUN1Zx3+S1ln8N1NAnh4OhXqh4cwVMUAIiIAiIgCIiAIiIAiIgCIiAIiIAiIgC0YrGNpiTrsNytGN4kGcrbu+g9VX0sMXnM86/X07KyMO8imWTfTDkxe59cybNG2w/cqbRohogBY4iuKbZAmLBoIBn3+foFRYvjzXRkJmoMrAHFvMLxOguRMXiElNcCMFF292dEouKwk3Gv3XP4DxhmefMY9oaTmhpIBmzfkR8vUrom41pDCAYdvEZRlLpdOn+Qq8WXVuiyUFJUysa5zHS0wVOoY+fiJ91nXw4eMzYMiQRoRtdV7mLXtkXxMfmwv4Ft5wAkmAo2DxpqS4CW3AjqCRItcH9Fhg8mhF+9/orFqoapmyMlJWjEA+iEwQs1hWFvS6g6MnOgE9Omqm03yAeqgOaHAg3BG6y4RXzNLZnK4jvbqNj+65YJ6IigBERAEREAREQBERAEREARFHxeJyiBGbvt6qUrIbSVs3VKgaJJgd1VYzihdZlh13Pp0UF73vdDpJ6bewU/DYTLc3P2V2hQ3Zm1yy7R2Rpw2Ejmdp0/da+IV7Z2ubyTlBBkVIIB10h2ndZ4/ijWgi5PQDNO+3ob9lXVasfE2IiwuCZOw33/4VLyapad/n2Rao+HHb8lX4ixlSDTdTJDiDmADgGxYuscpzb7ADtNBQrPpGKbKheHTmpl05QS1xLC0iCRIB73vJ6nBstUe4GXQ11w0gAkgWi4k++8KB/txLKha2tTOeZ8wtFSbgwW2iNI6FVpQSUo7bv8luq3RV+bXqZvJcTY+bnpBjnOILSZbqY5bmY66q24c+uS0sNI0gBnHMzMdCOeXQco2vJWGH4SfMbVZUqMAe4mndpZmBMjNIJLpEwJnrKl/7m4VWsNI5XkAPs0XAa24B7fRVTcuW9rS2/nbuQ3vRfYDHuc5wLMrABldcA6yAI2st+Lw4d2P33+aqsRw53K5he3KTA7GCZmxuNbarPhuMAfDpEiA5x30IiNZB+R1i16ypNOPD4ONNrTMydb1UmhijpqpOKw2YSNVWgEFbFU0ZXqwy+BcMneyU3ytGFxU2Oq2Ns4jrf5qhqtjZGSkrRExeNLaRLBnP5QCLjsTbRTOHtygGIJuVT4jBl1UF7nNb8JEjng8kzeTLpjqrc1In6a6rmyVuyzRR8FiM7ZIykWIMGD6jsQpC4TskIiKQEREAREQBERAERQsfxEMs27vt6qUm3SOZSUVbM8ZjQwR+Y6D9Sq1pLnTqTqozGueZNyVb4agGjutFLGviZVqzP4GbaAi2v3UbFYPPHO5o3DTE2IhVfiTxL/p5YBctPMHCx7jb3WbOPF8NyjPElhsHDsT0se4WDJ1EIupGyMeyPTgiyocgBDG5gHE3dOp+Wuv60FWnXrtbmGU58zw5oeBbkc0OILSBFgDqD1XY0QYBM6XDgJ9JH+VW8z61w0NBIjUugRN4j/CsjGnsQ3RH4B4eFOajnFznmXiQ5pcHTmmJzSLwdeqnVKHlse52Vz3EwQ3JJdytFpvECTOim0qIaIExJNzOuw6DssyF3pSVIk55nAYo8w5hLoaQNWw4A6AyTe3wtVVg8ZVfWc9jYDXtDm1SYyzzSRuNo0iI1ntS1UvGcJdpDspJAb6nb9Y9xpI4jj08fQ5k6VosqFYlz5JEZRlLYAMEmHEc0ztYQomIwVPKACAc9iOWS4zEjePcwp1AOyjPGYdDM99Br0hcv4zqupw8PJ5gctgGkXa4ACXGxiZAi6mS1JbHfJ1oKj4rDTca/dcIzi+IyU6xJIpuytJkueT8WZ27SRp0XY+H+KivRa4uBeBzgbGTFvRSsumek5nFNUzRmIMqY7Eghr+lnfcfqs8Zg55h7hVdRkgtkiRt+i10poxJywyp8Emk3zPMqNOY/lAMCWGW6ddJWvhPEWZAHvb5jjJGhDibNjqNPZZeH6ApM8sNa25+He5g6dIUinw2kC4ZGxJde/xTOvq4LJKLs2Rdqy1wxg+qkqqGMayANtAFZ03yARuJXTi0FJN0mZIiLk6CIiAIiIAi8JVRjuJ5uVlhuevp2XUYuT2OJzUFbNuP4pHKzXc9PRV9CgXH7lZ4bCF3puVZ06QaICvbUFSM0YSyvVLgxo0AwfcrBnEKZdlDhMxHfoqXGVTL6IcdjAizJgjWzYPY69ArHhuEcxpljWkzJkk3uLQNyZ0vPqsfiOTNaSWyOW4/jqVOuTTAc7/9C4hwdN7OBkZSPhj6KwZhfMpHEUuV4ywAMxAhpyifh10jRWD/AA7Se7O4CC0Q0CAHAkgwOxgjdWWBwgpMDGiANAAAPkFy8cZxqUTu9jYymQ0SZMCTpfewVdTpEYkuzEy34dhHaOkX/wCBbAqBjcNld5zRLg0hwmJbr6Wv81dRxIlSi106ocJH8PRZhdAEqHiwHPayx3IOkC2mm/3Uty1GgC4O3AiNvXsddOq5ZJsKjY3D0yw5xLRB0mCDII7qSSgUg4niGKdUcRhgSBaHAizhJdLha4+3VdTwag1tMARI+Ijrrr0W5uBYHOcBd8T7WH3XlKkKTQ1ocWtAAAj9SNu6w48GSObxJNVv/PatjtyWmq3NhxrRUFPctJ72jb0OvZasZg55m67qtx+LcXB2V1Msm50InSZgTaCRqWqy4djRUaHSLkgRpLSWmN9WlbIZN2VSgpKmV7m3BFiNFhi6By+aCdRnEmJNiQNNYVljML+Ye/7qJTIILHfC4EH33WqlJqXoY3cLxvhkM4prdT7an5C66TgznGkC4R0nWO8abqmwPhEiC+oB/wBgk/8As7/5XRYbDhjQ0TA6mT80zTg1USOmx5E9UlRtREWU3hERAF45wAk2AXj3gCTYKkx2OLzGjen6ldwg5FWTIoI9x+PL7Czfqe57dljhMGXXNgtmFwM8x0VgFdKSitMSmGJzeqZrqODG2E9GiAXGJgSdVT8SxodUY1lRweA4ljS0aCS14N9Oh27KXxnHtptYS0PJflGktkQSJ9fkVxr8YDiQWtcMQaUSCSA+7fhbtlkz1bdZMkqV/U1tWqR0BFNpc+GtaTBudXXHNo20fNWT+Ity03NqNyu5WjZztsriRpB9VQ8SpsrsNDzAXDKTBkZiS45TImwK1cQwBdPlEudTY3Kw35rANAIgxYzM3vpKrjKTbm9o+nP8bOY0tu50X+5hrmU7F7oLi0ENGzj8+vUKZRxLXXaZF9Oxg/VVuA4SQ0GoQXxDiBqZiZO0D6qUeGMgAS2DPKYPz621V69SE5d0TZXsqNhcNktmJG0/UnqSZ+i3yh2a/IDZjQ7bD0GyBbZWt7V0iD1YLIFYuUEnkqHU4gc2VjS7WTsOh7rbiaJdAmBN/lbtrGq8oUQ0QOgk9YGqggiP4nVzZRTIGUmSDZwI1GpBn6H20jizyxzSIfMDKcusZYkG9/Seqtwo+KoOdGUht72n00P8nsoohp+pzHA+KZHOZUrsfLi5+exYXOyM5tC6RcWAn522GhhIiADIAgC+p9yZtrPcqn4rwZ7MS0sYKjXFpcCOVrGuBbMEXbqD2Erc2nWaCY8wCeVobNgWhjXEi2eIB2vPWiUccqxtOrW/yd/Qltp3EvKOJyNc8Bz5MZBEg76mNCvK7WuBfTIc2SDlMw4aiyo6HFGGs2mG+WWjNUDnEQZDiBlOV0gfD0C6uiczTIi5BH3WvxNM6fc4liuFMy4RjpGQ6jTuOnsrNc5Xw5YZHWQVdYDGCo2fzD4h36+inJH/ALIrxTf6JcklERVGgIiIDTi8PnbG+3qqakA10OGmsq/UHiWBzDM34h9R+6txyrZlGWF+ZcmbD/hKpGUk6QZi5iOigYPFbHT7KdVZmaRJE7tMEehUSjTLMc1NWcdxig+pXpEVBTALSyo7clwLYbmMm+4Fj7Kp4m9rH1CHTUc5tNrmfmyth5gWF8lhv8z0fiUkZgGghozEvNhIIkD8xBPsSOy5apJyNfAyuIgtyy5xBMEXz3GskwQOqwxhGCeOCsuTb5LLCDJXqvc1r6k5MoYTlc6QH5nRAgOJ67K8wfmUyHlgc10cwHMeUCTe1mydegG6geVXDHw5oqOqA5iLuawEAEREy3WND2V9garpEQ5pLpItl0yyNzrMK54/MqVHNpvYm06ocA5pBB0IWS8A6IriAvZXhCIAvSV4vFKIBC8K9Dl44IDWV4VmV5kvKgkxAWSELF7AQQbg2IQEHiDXzIDXNy2aTlPmZhBzbCDp2XOV/OFN+ZrWO8xoZmMZw4xsTDojl3y91cYwVqR5HAsJFnmwBIaGyZMdSdZAELmOPv8ALY19SXOcRkZnLSwMJDDyiZM8xtC4jPzehFJ8lfUJdVqtgNeC5z7hpGWDzZjBuG3EmAYsus8K1yGMzPBgkQ293GZf3mT1gzYLkMVSyurVaxy1HvaxrrlhFs7d9QBrqB3XQYPiTv8AWZG0xTESZMl7RYO1DbgSN1W2klkk77Evfg7MObUbYgiSJHUGD7ghQQ91J+Ybajq1TMKIaObN/cQATfeN1lXpBwjfZaoTXsVZcerdcosqNYPaHNuCs1QYDFGi/K74XG/Y9fRX65nHSycc9S+IREXBYEREBV8SwUfiN/8AIfqscLitj7K2VLxDCeWcw+E/Qq6L1LSzNOLg9cfcl4imXCBEzN/5Zc2/BMfWD32yyGwyCHl5dmJNnCzjMWie6uqZbUAY8TBBGt40nqsK7PLp5SS4kk5oAv6DtZUvG1O7+30NCyrTaKTPWaILjUFuZxGpAMkACBmtOsDTrhwvilRmIcKjg5jiQwM0AzSSLbXnpdTsS5rOU6SdcsOJ5oIOpImBrbdU/HcI2k4E0nS4wzJJE1HBzyRudRlEyDqqFLHJPIpOk39U6CTTqXJ1+GxWeYBAG5IuZIOnoD6OC3qkrU6xNOo0yJOZrDYgiZuBoW9pmLSt1FuJ8w5iAyBlFtRMyb6yPkr7I1fAs3PAEkwFpoYsPJgGANTa86Rr36XUVuFqPzCqQGmIa3XeZ73/AOFNDYsAAP5K6JTs2BeErwIUQZi4rMOWsrTXxAYMzpiQLAnUgCw2vrspIJBWmtiQ0Fx0+fsALk9lk2pIEXB3XlRgIgiQhJg3FtOjh/DBWGLxga0mbj6WWurw9pAgZSBaLRYxYeqhnhR8xsE5GgTmMyZPuTobqLrk4ersVH+8F7vxqbh+JLZAs2zQ2C03kSIiSdrIynRrVHNhrjTqNzGADqIvuCQR8+ysG4Kj5pcQ4HNkGYEtL4BDoIyzBEH9VjR4XToueWh0kXJJMkmQS7bWNhoAqMlxSjGne267+xOlPeXY5zjWEFRzHVHeX+I0UhBIyS3QCYIMmSdosui8P8Kc1+d9+QsAgCIfYgDsP5toxVNj30WVTMuzNEmYIjra4n6bq6p4LnlwaQyPLIkOmCHZ4s5dQhpuLpomMrRPY2BAWnFYrL6rXicblsNfsqx9SblaseL6FGbPp2XJk+rOt1dcC4hmHlu1aJB6t0+khUuHw7qjsrRf6AdSumwGAbSbAuTq46n/AB2VmVxSoo6dSctXYlIiLIegEREAWL2Agg3BWSIDnsThjSd2/KVMoYrML6/y6sMThw9paf8Ag9VzeIY+m+DtoeoWhf5FXcxyvDK1wbeL4IObIFwc8ybEAwbGbSTA6FQ+GMqPIcxwDWOIy1AHubsbg9tZkyTqVeYasHCfmo2CwRpuqGTDnCBIIgNAta15EaWCxyxVJVsa1LVubW14+NzZAExYSTGhJPQR3W41BOWbxMbx1VXx+oG05cMwBkNAuXA5gRcaRK53htati6oe15pFgcDIuG5uUGTefbfos0+r05fCUW+N/n7/AILNPls7aV4sKbrC8mBJ6947rNbzg88wTEiYmN40mFkSq9jQa5NyAARuA6IkTpIJFu6nJuRdnkrVWp5gQZuCLGDfoRotxWBUgrsPX8uoKTiIIOWYknMToP2+ysQ5VPGcW1rqTXHLLuXc5tso1mJ0/VWeZcprghGxyj1MQ2JLtw33MAD1uFSu8R5cSWOa8Ui2JLLBwPxehB+1lyXG61cVbVHOY6TTJjI4nmN2kCS5oI3+y4jkU7UXujtKz6MK1rSbkWk9Yn91QcSq+adC2zTfUtBB+G+shump0VjSo1jQHNzkSczcpEiQ0AGBGh1XuB4S1gObmc4EE9pO/WCB7KHqeyOWiRgKLAxmUCALdRYgi97XCYzGhthr9lpxGJFMZW69NcvYfsqwv6rXhxWrZkz59Pljybc5N1vw1Bz3Brbk/IDqey1YLCuqvDWj1OwHUrrcDgG0mw3XcnUlXZJqHzM+HE8jt8DA4FtJuUa7nclSURYm73Z6aSSpBERQSEREAREQBRsdghUbG40Pf9lJRSnTtENJqmcqKzqb4NiLEK0pVw4SFt4vw3zGy34wLdx0XP4PFFjr6bgrTSyRtcmJSeCWmXDIfjbDVMrXsc480BgAcJ9+o/Vc9V40/wApjWfGSTUqFvK3LDdXWkCBA/p9Z+jteHCRdQf9notY9nlgsc7OWkZhmEXAP/aFgWHTl1/2vkbkyi8CcSc9jm1Xy7MS1pIu0nPLR8UAki9oAiIXT4vEZGl0EjeCAQNzchV/CcFTpMYKZABmDAzGSXBpjcCR7KVia5aWNblJcTLXakAScg06aqxNyVsl7kTg2LBJgnK4mC4y7Nu2dbRveytyVwPEOMP/ANQG0RkLakZXgNzNbAmDpq0WE2EHRdS/jLW0c7i2QOaHSA6JEvjQ2v3COSjs/T2OI33LSVi9yrcHxD8I1qpyhxLodHKzYW1sJ9ymJ4tR8vM57Mj2kjMRzNjYHUQutSq2dETxBiTDWsBJddpAkTYC5gCxMX+6tRVsM1ietv8AC4er4ja5zaDJL7xmcA4lsTTAjKXkAkQRodrm04d4nNSgyo9rmONWC0gNBaSYDS43EWnq0rmU1HZv7HKTTZ7x3AVMQ1zDDZkU3scTMCDIgRPvofVUGIwGID20AHfDMW5g2OaNJ/u1sF9AzAGJ1m0+5gfVMgmYvETvHRY/+HWRzUnv/GWudxSPOH4Y06bWlznGLl5l0m97n09lrx2MyCBr9u6YjiIYI3P09VVVSSZK9XDi2XoYc+fStMeTB9Sbrfw/AurOyt9zsB3/AGTh/DHVXZW6DV2zR+p7LscHg20mhrRbruT1JV+TIoKlyZcGF5Hb4PMFgW0m5Wj1O5PUqQiLC3e7PUSSVIIiKCQiIgCIiAIiIAiIgCpOPcJzfisFx8Q6jr6q7RdQk4u0cZManGmcdw3HZbHQ/wAlWtdoe0g7j1UTj3Cch8xghp+KPyn9io3D8dHK7Tb1WmcVNaomPFkeOXhz9iu/Eouyc2Vjg4ETBBsRoJ1mBrl1klW7uKtmctwYabXm5DT6AadtVqq8MzuL3uN55QSRlnS/UBsiIkHqqh1Cnh3Oph/MIqNYAByiNwQdRv8A1DZefGEv0p1fD/BtctO5AZj6jsS4voFwFhUIyyyZbmaSM8ax6ndanta/zGtLGlrqZLHPcyQWgNDPygmCyYM6eu7GcUNoy1iZmmHNc4CA0E3gQTv2lcnxulRk1KHmEuMNAcCGuGrXhxJc73ESIlUKVXCf/rnnbtQq2ne1HV4nxA//AEuZjKpcDkIY17XMi2rg4EzGsyCNF5xsefTLak7OOU2a7K0cpIktsfymNTC5NvGqYz+VUrte8uL3F0NY25cMpJ5p0Pp0hWreMioxtEEmsX0zD8zczZhxDxcGC/vqYK06FKMknfoTKLdUydw7BsIFR0im6mGBnKcx5WucHhuccwJBmZIsN5zscajmMp03ZaY/KH+Xm2/EbqdTlO4FxMr3K6cgk5MrQOZxGps4gflOvfaFbcLgvdzEwLgiJJOs+o+ijIp+WKja7ytbexxCSbep16Iw4b4fAAfUc5zo1zG4LWi8WB5G6dNSrHHY0MEDXbt3KxxeMFMdzoP1KonVi4316rZgwL2M3U9QsfljyZuqFx6kqy4PgXVnFo+FvxP2H9o6n7LVwbhDsQ6BLaYPM/r/AGs7/ZdthsM2m0MYAGjQBX5cqhsuTN0+B5Hqlx+4w2GbTaGtEAfU9T3W1EWDk9VKtkEREJCIiAIiIAiIgCIiAIiIAiIgPHsBBBEg6jsuJ45ww0HWksd8J6H+k9/v7Lt1pxWFbUYWOEg/wEd1biyaH8DPnw+LH49jkOF8Tnkfrseqy4lh6RD6j2Zy1psBLiBcgAakxHfRVvFOHuo1C13q13UbFT+HY4PEE8w+vdXZca/XHgo6bPf+LJycpj/DbKYq1mgkublc3OKTWtc3MWxlkRyb9tzPI0MNRohlZuIc17obFNzSWhxbzuDgOVuhg7FfXm4CmDUIaPxDL98xyhtx6ABc7xjwnRq1ABSy2ABY2GiTJcYETGcXO46hedkksMVpXf8Af5HoxV8HI8RwPlvexpp4h2Vr3VA05hB1eRZwMgazpM3KkeH+Bis1z6oMkQC5r80Ov5jHtdDrACTcZd5XSYbhdJrfLzQ7OKWeo0y94p/Cwuu5oY2BBizplXfDOENosLMxe06B8EBo0aB0XU45H5oum1869PmQpPVutirpMqYZoDHMNSt/0mOzBpyNbLTJ+LKHmbSrjEYhlEEgDM7663J6XKw4jjWsiwLhdsicpgie1iR7qlqPJOZxutuDC2t/7MPVdSobR5/Y21KpcczlY8E4I7EmbtojV27j/S39Tt9nh/w+7EkVKkto7bGp6EaN777dV3dKkGgNaAABAAEAAaABXZcyh5Y8mXp+meTzz4/f8GNCg1jQxoAaBAAWxEWA9fgIiIAiIgCIiAIiIAiIgCIiAIiIAiIgCIiAgcY4U2vTymzhdruh/Y7rgK9J9KoQRlew/wAPcL6cqjxDwIYhktgVG/C7r/aex+i04cunyy4MXVdPr88OUUeBxwqNncaj+bKQSuVp13U3kRle0w5p+oK6DDYtr25h79j0U5cWh2uCel6jxFT5RIt8lB4hxIM5W3cfp3K18Q4nHK3X7f5VHVxMdSSfUknYdTK6xYdW7OOp6tQ8seTZVrRLnGTqSr7w94VdWirXEU9W0zq/u7o3tv6ayfDfg4gitiRJ1ZSNw3o5/V3bQdzp2CnLnryw+v2Ken6Ry8+X6ff7HjWwIFgF6iLEeqEREAREQBERAEREAREQBERAEREAREQBERAEREAREQHM+MfDJrt86iPxmDTTzG/0nv0Pt6cJhMY5pJBI1BHQ9wdwvsK5ni3gSlXxAr5305/6jWRDyNHSfhOxtfsbnXhzpLTPg87qOlk5eJi57/c4rDtfVeKdNpfUOw2HUk2A7ld14d8JNoRUqEPrdfys6hgO/wDcb+mituHcLpUG5aTAwbxqT1c43ce5Utc5eocto7I7wdGoPVPd/wCgiIsxuCIiAIiIAiIgCIiAIiIAiIgP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14" descr="data:image/jpeg;base64,/9j/4AAQSkZJRgABAQAAAQABAAD/2wCEAAkGBhMSERQTExQUFRQVGBgWGBcVFxgXGBcUGBcVGBobGBcXGyYeGhwjGRUVHy8gJCcpLCwtFx4xNTAqNSYrLCkBCQoKDgwOGg8PGiwkHyQsLCwuKS4sLy0sLSwsKSwpLywsLCwsLCwpLCwsLCwsLCwsLCwsLCwsLCwsLCksLCkpLP/AABEIALwBDQMBIgACEQEDEQH/xAAbAAEAAgMBAQAAAAAAAAAAAAAABQYCAwQHAf/EAD0QAAEDAQYDBQcDAgYCAwAAAAEAAhEDBAUSITFBUWFxBhMiMoFCkaGxwdHwI1LhYvEUFTNygrIHQxZjwv/EABoBAQADAQEBAAAAAAAAAAAAAAABAwQCBQb/xAApEQACAgICAAUDBQEAAAAAAAAAAQIRAyESMQQiQVFhE3HBgZGhsfAF/9oADAMBAAIRAxEAPwD29ERAEREAREQBERAEREAREQBERAEREAREQBERAEREAREQBERAEREAREQBERAEREAREQBERAEREAREQBERAEREARFGW3tFRpVRSeTJGIkZhoJyxb55+5CUm+iTRV+6+2FOrVNN3gxOikTljGwM6OOo6xrrYFCdkuLj2ERFJyEREARFzW68G0hLtdgNT/HNAdKKOuu+m1svK8bcRxHFSKAIiIAiIgCIiAIiIAiIgCIiAIiIAiIgCIiAIiIAi4rzvelQbNR3Rozceg+qovaTtdUqthp7umdefInf0yXLkkWwxSm9E/2g7ZNpnuqJBfu/VrenE/BeZ37b3uqEhxcXauOZPI+gjkvlttRrwKQOnqeq+WavTpsc14xPOQ/NlRKdnqYcKxq637G+k5hFNrnmd+X2zXofZLteKzu4qH9QDwOP/sA4/wBQ+OvFeXWegabhVeMtRO6lrvtb6oe5jQMw4EZEEcOJ3SMqIz4lJfn5PZ0UH2Xvp9Wm1taBWAzj2gN+RjUfgnFpR5DVOgsXvAEkgAblcduvdlOQPE7gNup2Vetl4OeZceg2HQfVCCXtt/gSKeZ/cdPQbquV7QXEkkknUrGpV2XNa7U2m1z3GAMz/ClKyGz6+rg8eLDhzmYiN5Vj7PdsKVcikXt72DEaPjWODt49RvHmlrt77UMLRgpgglxM5c/su67LpIg0/BHt+0Y3HD0+KueJJeYqWS3o9fRQ1yXzjAp1D49A4+3/AD81MqguCIiAIiIAiIgCIiAIiIAiIgCIiAIhKhry7TMpghn6juR8I6u39EJSb6JatWaxpc4hrRqSYCq179sJaRQMbY3DP/iD9fcoK8r7fWBL/EBsMmj0VcqXs2HNGbzvsOiqlM14vDt9ndedulhc9xJnQmS7qfooWjWfaCGHJo+Q+sLTTplrsVUmN+McVnbJef0RDdcvnyCpbs9KONR1/J8daTQcWU8ycidZ/lbn2ANYKrjLjnH5ulF9JjCDnV+XRdFz3JUqOxVJDOHHpwChKyZSUVyevyYWZtS15Oya3f8AN1aLDYG0mhrRAH5K3WayNYIaABwHFdECFdGNHl5s3PS0vY+U3YSCDBGYI2KmK1/uewNGTvaI36cFSrwvIvf3DA6HAy9u3McuPVclG8mUqlKn3zvCMLpEtJOgJnLPLf0Vsd9GaacastVSrC0PqStdSsIkqsWztBWfWNOiwYWkglwOZGu+QVsMbl0VSmo9ktbe0FKnLQ4F4BhuZkgaEjIKCDatYYq7yGH2B7Wc5Dhpny3W667lh3hHeP3cfK0+vmP5BVosN0tZ4neJ/E/RXtxx9FPmmR933PMFzcLB5WfUqaa0DJbRCxc3dZZylIvjFIwc1WC5L6xRTqHxbO/dyPP5/Ou1qhDSQJMZDSStdIuLQXCHbgbFQSegooG5u0AJFKofFs7iOfPnup5CQiIgCIiAIiIAiIgCIue2W9lIS8xy3PQIDoXDeN8Mogz4nftGvqdlXr37XEtPdmOQ8x6n2VUrPe1Wri8MN4/zuVw5JaNEMEpK2T96dozWlrnYR+wGBHPc+uSgRaXFrjiDWhRrbXSp4hGJ50Jz+K4abHl2J5IH05BVOZ6EPDpG5l6PcSwZAn14ZlabVQ7gg5F2o3Wy8XMgClnxOsrXZMInvCSduarNKVK0texmKbrR4n+GNuH5xXyx2p+LuqTdeAz/ALdVtsd0VatSfKzjy+pVtsdhbTHhHU7nqV0o2Z8uaONce/j2Im7Oy7GHG/xO4bD7qebkkQtNevphzJ34DirKSPOnklkdyMq9sYzN7g0czCqF838Xx5sJ0a0xI4mNVYTYyDiIFTjI8X/Hb/jkoy+7pp4e9b4QPMBkOsbZ6qzHKMZeYoyJtaIOx29/iAGDECJbOfXLXgVxW6gQAANxM/3UjZ8OiytVAQBOhB9PULdpdGPb7PtmtDKzBSrHQ+B3A8DyViu248Q3ayc85c+OJ/B81Sa7gDGh6KV7O9qzQcG1M6bjmd26CecADLhxUyUq8gi1fmLy99Kg1rSQwE4WzuVlarWyk39RwA57+izqtY9oecJaPEHGCAInED03URXLXVHPc1rz5WYiAxrRuZ3Jk5A7LFavZq+x3utnga6jDwecCN1udVUbd5pMZhFRmpJggCSZMCchstv+YUhrUYB/uH3S0NnUXLhtFeTGPC2dvM7plkOfyWinWYMRbUkOzzcDHRVa2Xi7C2D942CshFSdI5botIcQ+WGo6SBmS4R7QdObcjMq43Nf0QyofDs7hyPLmvM7hvcYgHTnlPynireyoCMoPRRNNMRPQAUVWua++7hjzLNj+3+PkrQ10iRmCuDs+oiIAiIgCEooPtbQqOo+AnCPOBqW8Z4DcfZCUrZxX923bS8NIYj+4+X0G5/M1UbzvV9dhcXFrvj9wF9OEAg5uHvURabyJZhYDnvvPL3qmTPRw4lql+pts7m06Zc53i2AOfuUe29ajjgbkHH49Vqs9nh01CQN+K2XhaGaURlx58lS2b1BXT3/AELRYBRhziDuBrB4LN9ofacmtgD3D1WuxWPvJNZ8AZ56n1K+C2Frop6aZbj6IO/ujKzWgUXFsS7TPY/mylbF2ZxP7ypMa4ePXgOS7bpuVmVR0F2o4D+VNgLuMPcx5vEU2ofqzGmwAQsatUNEkgQsa1QjID1UB3wtGOk7GxocBiOWIz5YPyVvF1aMCpvZIWzHVDmsfhJGRiYK10bI6i2kHuLyJaXH+qCP+sTzCk7NZmsYGt0AjPVY2mkHgtIkEfkc1w+Tg02cuuWjWyuC3mCRHMfgPqoyuRiqNdGF7ZjaTLXfQ+pXLb7Q6m/CD49+BbnhcefTmo6sXHxd44mInKIO0ALKsOXMvY6lkjBkNZ3kgicxou5sANaTJcYG8mN4UUHYZjLOF02io5lNtR0jHOEDIuA3k6DPhmvcnSSbMEU26RlWZikwRydlpy96jqzYUldtdtZzGvpzjcWwyo/G2I8RBkEZ68itt+3C+j4gcVM5AnUTsfupx5U9ETxtbOzspfVbB3ALdJDnT4BMExvrMdVLXO9/dlxlzA97eLmtBydlqPwKvdmawp1C8g+FhA6kj6A/BWO6r9pB2CAwOMjPLEYnbKT+cM3iMMcicWi7HPjuyRc2YwmQdDyWylZ2zn7ytFakWuxMGRPiZz4t58t+qzFpETIjj+aL57xGJ4p6WjdB8kbbWGgSPVee1sVQlwcG4iXQRkDOxCtd6XmAwhpBc6QIM9TkoGysDH4fZeJE7EQT8vkvV/50X5slVZmztaifKdkwNzzcdSRvIgAak/mSlbr/AMRTcDgdg3Eg5dJJHTkvlGwvdTe6mB3jQAwaYS7zEH9wbpwkqRuWzvosmvhBMDwwMOwxQInQSOS3TneiuKomadSRMyDupK7u0Ys4iq79LifZ5jly93Om1u0rGOcG55yNYiBy4glRF9X734a2CGgyeJj+6iONvsOVHvFKqHNDmkFrgCCMwQcwQeELJef/APjjtG9x/wAM9kNgup4ZOADMh0CGg6jmY3C9AXDVHaCIigBCJREB5x2kuMWaqXz+m/Ns+zxb+bdFAVXtZNRokE5g+yV63el2sr0nU3jI6HcEaELzK8rOaFR1B7NtdiNiPzkqpKjfhyclT7/BX7TZ6lYl5yA14enFfbHbmUgRhxOOhW20ioTgBjlpkuK12ZtIgkgngNiqHrZ6UWpLi/2MKtnqOOI5NOnDoF2vtlIU8NNvj3J4/VfKLqtqGEwAPQdea1d42zPjJzgo6Ou9Pteh33FbXUie9MNOx2PFXCjUkAjQqimjUtBxxl+aKXuK+WtIouOegP0lWQlWjF4nFy8y79UWOtTkQou2XSxzmudMM2nVSwKxq0gQrGrMEZOPRzULSCQNzmBy49FsecyoC32B1OobQA5z/KBs3aY1I5c1MU3OdTGIQ4jMcCQoVJVdkOLrkyo2204nkjLGST/t0HwgZLntL4yEAEaBHsh+ewwnXWc/kuC0u8cOBwg5xqRvC3xXFWefJ26MjczzSFbVriSRuGzr7lfnWGm9jWuY1zBEAgERGUei4bHbGYW4YwEQHDQcjwXS2yub5HFo4EYmjoMiPQry4eJlk1L/AHwzd9NR6NFCwUaBdgp4S6DDcy7kOEH0Eyo7tJeje4LMLsToADgREGddDpsVP0KBkl5BccshEDlqfitNrs4JwvAg6ExB1JHXKf7FWzy/Tp0c8bKXY6IwxOZ1PE/bRZ0LkfWdhYdxJOYaOo16KVsXZlznkSRRByM+Jw4DltKt1lsbabQ1oAA2C3fWTScTMsW9nHZrL3bGsxF2EAYjqYG6rl8yXviZBGQ3ymevPkFcHqJt93Nq+IGDpOoI6fVUqm7ZaU+zCTnOS31XAljec+gBn00UpX7OPDSWuE8IgH1kx7lBV2uY9pc0tIMQRqD8D/K1Jxl0VO0TNzXr3RLX+VxkHgfXZbr+vtjqZpsMl0Z8BM/RV+0nmSNo+a12dknpp1481y4JuzpMzfZ3GTOY5fypTsz2Tq2ypDBhYw+OoQcLeIGmJ0ez0mFOdk+xlS1APqA06E+b2qg/o4N/q906j1Kx2NlJjadNoaxuQA0/vzXM8noiVH3Oa57kpWZmCm2Jzc4+Zx4uP00C70RZywIiIAiIgCie0VyC0U8gO9aCWE8eBPA/BSyJ2Sm07R4xbGVfEHNLXMMERmI+a4qFCmJNQ66D59V6Z207POqs72j/AKjfMP3tH1HxHovOLTdxmScnfAhZ5Ro9XDlU17EY+1PxeCQPdlzXf/gafd43Olx0A48IWNsrNw4GNzGp59d1x2OznEC8kN34wqvg23yV9fkyo3jUza2Q06gfdddW7O6AqOIn5HlxXy8qrGx3QB4nbqOKwu+zuquAe6BsT8gp+CL1y6XqWi4b5FYEHJw+I4qWJVHrWsWd8U4JG+3Q8Vbrutoq02v0kZg7FXRlZ5niMPHzR6ZvqNyVfvG8X0HNaGOqF5+E6dY4qxErmtVka8EEaiCppXbV0Ze9WVm/LFiHfUvGNHhufUiPj71W7TacQBV5sNnbR/TbPEk7rRbezVGv4gMJOeJkZ9dirsPiPRlObCm7iynXfeTqRyzafM06H7FW2571DgO7OIfscYc3/aTtyPoRouL/AODwcquXNmf/AGW6jcFGmTBfVqN2BwhvUszHv9FGWEJS5w0/7+5GPlFU+ifqW5jWY3HCJjxCDJ2g9VzUKoquwvEFpkMdG25+yiL7s5dZ3HzvGhOZAkYsI5DfXmuO4rzLw1jjFRnkdu4D2TzG3ELuHh+UeTIllp0XprFpdRd3gdjOECMO08Vru+2428DuF1krhprR0nZpriQo+raWUixhyxzB5iNfepUBR17XUys3C4dCNQfzZdR+Q/g5LVTqOezC8Na0+IfuGXvylQd+3hULn0mNaGiAXO5wco0+KkaNzV6Yhto8I/c0Egepy9656XZyvaauCm5zjlLiAIERLjo0ZaZn1VsWkzhqyDsF3Pq1AzIydWmY6N1n0XofZP8A8YtY4VrV4iPLSMQM8jUjzHTw6DedBYeynYylYmz/AKlY+aoR8Gj2R8TurCuZZG3o6UaACIiqOgiIgCIiAIiIAiIgCofa7ssWvNan/pu87f2k7gaAH4Hqr4salMOBBAIIgg6EHioas7hNwdo8TwtY4F3iI05jlxIXHb6jqxlogcvmVau1HZUWd2ROBxlhO39JPL83VebbRSBDWgk8tOvJZpKuz2Mc0/NHbPl2VKVOe8zO24nhC5LW5z3eAQDoBt1XwXc4+J0gHf7KVp3hSFLC1su3+8rn0Lnp8ls02O72Fhc92Y24fdY3bfDqdSBm2cxxHFctNrnHPb3LvtjaTGSwy/8AMjwRe6Ikl1Ld/wAFuZUDgCDMo1VTs3eTw4tcfCdJ2PLkrU0q9Ozyc2J45Ucl73f3tNzQS2REjX85KKudzqT+4wktaDLjzzxcAJ2VjL1LXR2ZBIqVhlqGH5vH/wCffwXT5VSKk4q7RF1bhr1aJew4Rlp53M3LOHLjtsuexWVjGBrQA36nWTqSeJXoSgb7ufM1WD/e0fFwHz967RUVS22aB4R7lVu09B803sBhsyWjR0gg5fNXgtXBbKJ2+Ctxz4uyuceSogrrvIuGPR7fO3SZ9rofgVZadoD2S3cZdVQLdaalG1ucQczvo5hAEfT0Vluy2hpEH9N+YP35jQq3LjtWiuEqdMnLNijxarG2lwb4RJW4KYu64C6HVZDdm6E9eA5a9FkiuOjR2RdiuV9obHlblif8w0bn4D4K23ZdlOhTFOmIaPUk8XHcrpYwAAAAAZADQBfV0AiIoAREQBERAEREAREQBERAEREByXrdjLRSdTeMjod2nYidwvJr5uvuarmu8zciMzlsRPGZXsir3a3s8K7BUaJqUwf+Tc5HpJI9VxONmjBl4On0eW2q3PeMEeo1P2Wiy2XA6X7ajTJdfetYQW9BOUcui5bQalc5DMbDbqs7PWg/RaR1XtbWvAFLQaHT0XNYLHmDUyG63XfWp0T48/oei02+s+q+WCBuBw4lR8nSVeVde5nedVrT+l6xp6KwdmbU+oBTILnnygaxz6cSsOyHZh1fPD4B/wCxw8PMNHtH8lekXNcNKzNw025nzOObndTw5aK2EX2YfEZYJfT7a9Tnuq4BTIfUhz9h7LenE8/cphEV55oREQFevm6MM1GDw+0B7P8AUOXEbfKEe1XxVq+7pweNg8G4/b/HyUgp972Rxa7AM4MR+6MlVuy/ePqf4bC4ucTAjNrxrI2Ea8F6XYLsfW0EN3cdPTieisd1XHSs4OBoxu8zyBid68OSuhl4xaoqlC3Zy9n+z/csaahD6g32byHGOPyU0iKluy0IiKAEREAREQBERAEREAREQBERAEREAREQFD7cdmGtDrQxvhJmoBsf3Dkd/wAij/5iWS1o+0cRxy/Mivc3sBBBEg5EHQgqhXj/AOO3uqk0jTayRhxTIBmRAGcfGVVKPsbcOdVxmUT/ACxzyHwTiMQ0SXE8ANV6J2V7FlrA60NA3FMax/8AYR/1Hv2U/cXZynZmiPG+M3u16AeyPwkqWUxxpbIzeKlNcV0Y06YaAAAAMgAIAHAALJEVhjCIiAIiIAvjmyIOYK+ogPjGAAAAADIAaAL6iIAiIgCIiAIiIAiIgCIiAIiIAiIgCIiAIiIAiIgCIiAIiIAiIgCIiAIiIAiIgCIiAIiIAiIgCIiAIiIAiIgCIiA/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533650"/>
            <a:ext cx="1953888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721" y="4918493"/>
            <a:ext cx="26574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618307"/>
            <a:ext cx="23241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93602"/>
            <a:ext cx="23241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221334"/>
            <a:ext cx="2952328" cy="241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731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7" y="1628800"/>
            <a:ext cx="7190184" cy="388636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Молодцы!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«Кто аккуратен – тот людям приятен!»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04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</TotalTime>
  <Words>24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Молодцы! «Кто аккуратен – тот людям приятен!»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8</cp:revision>
  <dcterms:modified xsi:type="dcterms:W3CDTF">2013-04-22T22:06:29Z</dcterms:modified>
</cp:coreProperties>
</file>