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9" r:id="rId3"/>
    <p:sldId id="257" r:id="rId4"/>
    <p:sldId id="260" r:id="rId5"/>
    <p:sldId id="261" r:id="rId6"/>
    <p:sldId id="265" r:id="rId7"/>
    <p:sldId id="263" r:id="rId8"/>
    <p:sldId id="264" r:id="rId9"/>
    <p:sldId id="262" r:id="rId10"/>
    <p:sldId id="266" r:id="rId11"/>
    <p:sldId id="26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500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Пейзаж </a:t>
            </a: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 русской живописи.</a:t>
            </a:r>
            <a:b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tx2">
                    <a:lumMod val="50000"/>
                  </a:schemeClr>
                </a:solidFill>
              </a:rPr>
              <a:t>Весенние капели.</a:t>
            </a:r>
            <a:endParaRPr lang="ru-RU" sz="4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Подготовила материал: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Трифонова Людмила Петровна,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учитель ИЗО, МХК,</a:t>
            </a:r>
          </a:p>
          <a:p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МБОУ </a:t>
            </a:r>
            <a:r>
              <a:rPr lang="ru-RU" sz="2400" dirty="0" err="1" smtClean="0">
                <a:solidFill>
                  <a:schemeClr val="tx2">
                    <a:lumMod val="50000"/>
                  </a:schemeClr>
                </a:solidFill>
              </a:rPr>
              <a:t>Арефинская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СОШ,</a:t>
            </a:r>
          </a:p>
          <a:p>
            <a:r>
              <a:rPr lang="ru-RU" sz="2400" smtClean="0">
                <a:solidFill>
                  <a:schemeClr val="tx2">
                    <a:lumMod val="50000"/>
                  </a:schemeClr>
                </a:solidFill>
              </a:rPr>
              <a:t>                                                  Нижегородская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область.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Каменев Л.Л. Весна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857364"/>
            <a:ext cx="7025918" cy="3698212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2">
                    <a:lumMod val="50000"/>
                  </a:schemeClr>
                </a:solidFill>
              </a:rPr>
              <a:t>Истоки:</a:t>
            </a:r>
            <a:endParaRPr lang="ru-RU" sz="4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Учебник. Изобразительное искусство. Искусство в жизни человека. 6 класс: учеб. </a:t>
            </a:r>
            <a:r>
              <a:rPr lang="ru-RU" sz="2400" dirty="0" smtClean="0"/>
              <a:t>д</a:t>
            </a:r>
            <a:r>
              <a:rPr lang="ru-RU" sz="2400" dirty="0" smtClean="0"/>
              <a:t>ля </a:t>
            </a:r>
            <a:r>
              <a:rPr lang="ru-RU" sz="2400" dirty="0" err="1" smtClean="0"/>
              <a:t>общеобразоват</a:t>
            </a:r>
            <a:r>
              <a:rPr lang="ru-RU" sz="2400" dirty="0" smtClean="0"/>
              <a:t>. </a:t>
            </a:r>
            <a:r>
              <a:rPr lang="ru-RU" sz="2400" dirty="0" smtClean="0"/>
              <a:t>у</a:t>
            </a:r>
            <a:r>
              <a:rPr lang="ru-RU" sz="2400" dirty="0" smtClean="0"/>
              <a:t>чреждений / </a:t>
            </a:r>
            <a:r>
              <a:rPr lang="ru-RU" sz="2400" dirty="0" err="1" smtClean="0"/>
              <a:t>Л.А.Неменская</a:t>
            </a:r>
            <a:r>
              <a:rPr lang="ru-RU" sz="2400" dirty="0" smtClean="0"/>
              <a:t>; под ред. </a:t>
            </a:r>
            <a:r>
              <a:rPr lang="ru-RU" sz="2400" dirty="0" err="1" smtClean="0"/>
              <a:t>Б.М.Неменского</a:t>
            </a:r>
            <a:r>
              <a:rPr lang="ru-RU" sz="2400" dirty="0" smtClean="0"/>
              <a:t>. – 2-е изд. – М.: Просвещение. 2009.</a:t>
            </a:r>
            <a:endParaRPr lang="ru-RU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436880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Перед весной бывают дни такие: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 плотным снегом отдыхает луг,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Шумят деревья весело-сухие,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теплый ветер нежен и упруг.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легкости своей дивится тело,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дома своего не узнаешь,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песню ту, что прежде надоела,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 новую, с волнением поешь.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00760" y="6000768"/>
            <a:ext cx="2638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3F1C0B"/>
                </a:solidFill>
                <a:latin typeface="Times New Roman"/>
              </a:rPr>
              <a:t>А. Ахматова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Степанов А.С. Ранняя весна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012" y="1600200"/>
            <a:ext cx="6601975" cy="4525963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Остроухов И.С. Первая зелень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1012" y="1641617"/>
            <a:ext cx="6601975" cy="4443129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Куинджи А.И. Ранняя весна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80" y="1641617"/>
            <a:ext cx="6159038" cy="4443129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Левитан И.И. Март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4467" y="1641617"/>
            <a:ext cx="5415063" cy="4443129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Саврасов А.К. Грачи прилетели 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68221" y="1641617"/>
            <a:ext cx="3407555" cy="4443129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Берггольц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Р.А.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Оттепель в Гатчине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918" y="2143116"/>
            <a:ext cx="5764874" cy="4064236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Вельц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И.А. Весной в окрестностях Петербурга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4" name="Содержимое 3" descr="stepanov-a-s-rannyaya-vesna-1900-191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2480" y="1676723"/>
            <a:ext cx="6159038" cy="4372916"/>
          </a:xfrm>
          <a:ln w="127000"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78</Words>
  <PresentationFormat>Экран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Пейзаж в русской живописи. Весенние капели.</vt:lpstr>
      <vt:lpstr>Перед весной бывают дни такие: Под плотным снегом отдыхает луг, Шумят деревья весело-сухие, И теплый ветер нежен и упруг. И легкости своей дивится тело, И дома своего не узнаешь, А песню ту, что прежде надоела, Как новую, с волнением поешь.</vt:lpstr>
      <vt:lpstr> Степанов А.С. Ранняя весна </vt:lpstr>
      <vt:lpstr> Остроухов И.С. Первая зелень </vt:lpstr>
      <vt:lpstr> Куинджи А.И. Ранняя весна </vt:lpstr>
      <vt:lpstr>  Левитан И.И. Март  </vt:lpstr>
      <vt:lpstr>   Саврасов А.К. Грачи прилетели    </vt:lpstr>
      <vt:lpstr>    Берггольц Р.А.  Оттепель в Гатчине    </vt:lpstr>
      <vt:lpstr>   Вельц И.А. Весной в окрестностях Петербурга   </vt:lpstr>
      <vt:lpstr>    Каменев Л.Л. Весна    </vt:lpstr>
      <vt:lpstr>Истоки: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валентин и наталья</dc:creator>
  <cp:lastModifiedBy>User</cp:lastModifiedBy>
  <cp:revision>30</cp:revision>
  <dcterms:created xsi:type="dcterms:W3CDTF">2015-02-15T03:18:38Z</dcterms:created>
  <dcterms:modified xsi:type="dcterms:W3CDTF">2017-03-28T07:20:55Z</dcterms:modified>
</cp:coreProperties>
</file>