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8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45" d="100"/>
          <a:sy n="45" d="100"/>
        </p:scale>
        <p:origin x="-229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ih.ru/sergej-mixalkov-romashka-i-roza/" TargetMode="External"/><Relationship Id="rId2" Type="http://schemas.openxmlformats.org/officeDocument/2006/relationships/hyperlink" Target="https://www.stihi.ru/2008/02/27/3752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azohcnik.jimdo.com/&#1087;&#1086;&#1095;&#1080;&#1090;&#1072;&#1081;&#1090;&#1077;-&#1084;&#1072;&#1083;&#1099;&#1096;&#1091;/&#1089;&#1082;&#1072;&#1079;&#1082;&#1080;/&#1088;&#1086;&#1079;&#1072;-&#1080;-&#1088;&#1086;&#1084;&#1072;&#1096;&#1082;&#1072;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15357">
            <a:off x="116550" y="1526661"/>
            <a:ext cx="52084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Роза и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    Ромашка</a:t>
            </a:r>
            <a:endParaRPr lang="ru-RU" sz="48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60570">
            <a:off x="58491" y="4002029"/>
            <a:ext cx="6642514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33125">
            <a:off x="884898" y="3081740"/>
            <a:ext cx="5067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Интерактивные истории для учащихся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175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291993">
            <a:off x="963545" y="3464754"/>
            <a:ext cx="4942021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Довольная собой и всех презрев при этом,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___________________ погибла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тем же летом,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потому, что рано отцвела,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потому, что дружеским советом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Цветка незнатного она пренебрегла…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343030">
            <a:off x="1176991" y="2981643"/>
            <a:ext cx="372641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Красавица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085565">
            <a:off x="1268760" y="3106355"/>
            <a:ext cx="3888432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Кто на других глядит высокомерно,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Тот этой басни не поймет,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…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096031">
            <a:off x="1772816" y="4860032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наверно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5760">
            <a:off x="79938" y="3015727"/>
            <a:ext cx="61722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История третья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92323">
            <a:off x="878272" y="3212299"/>
            <a:ext cx="5112568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маленьком городе без названия был крошечный садик, в котором росла прекрасная алая роза. Неподалеку от розы росла бедная беззащитная ромашка. Она только что распустилась, ее еще не окрепшие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 были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белыми, обычными.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195153">
            <a:off x="1611973" y="5940626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лепестки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90720">
            <a:off x="960415" y="3128598"/>
            <a:ext cx="4896544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Ромашку окружало множество разнообразных полевых цветов. Но ее ничего не радовало. В ее крошечной желтенькой головке была большая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—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стать прекрасным, необычным цветком.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17653">
            <a:off x="1276610" y="5134777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мечта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57585">
            <a:off x="893268" y="3420900"/>
            <a:ext cx="5112568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Ромашка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восхищением смотрела на ухоженную розу. Когда была засуха, хозяин поливал свой цветок, когда шли обильные дожди, розу накрывали, и ни одна грозная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не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попадала на бархатные лепестки нежного цветка.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087776">
            <a:off x="2920581" y="4932040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капля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12268">
            <a:off x="1086490" y="3491880"/>
            <a:ext cx="4696131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«Как же ей хорошо,— думала ромашка.— Оказаться бы мне на ее месте»,— не переставал мечтать маленький желтенький цветок с длинными лепесточками, похожими на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____________________ бабочек.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120247">
            <a:off x="1651678" y="5941184"/>
            <a:ext cx="318635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крылышки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39125">
            <a:off x="1357543" y="3059832"/>
            <a:ext cx="4154025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вот однажды шел по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дорожке  _______________ .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Увидев ромашку, он с восхищением сказал: «Какой красивый цветок!».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086900">
            <a:off x="1685308" y="3275855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ребенок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236602">
            <a:off x="1340768" y="3345472"/>
            <a:ext cx="4320480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Ромашка сначала не могла понять этих слов, до этого момента она считала себя самым уродливым растением. Малыш просветил ромашку, она поняла, что все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хороши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по-своему.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377891">
            <a:off x="1628801" y="5943876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цветы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30220">
            <a:off x="1134614" y="1872455"/>
            <a:ext cx="4599882" cy="603461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Спасибо за участие!</a:t>
            </a: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А теперь просьба ответить:</a:t>
            </a: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В чем мораль каждой из этих трёх  произведений?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735013"/>
            <a:ext cx="7059613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7915">
            <a:off x="1310319" y="2222394"/>
            <a:ext cx="4248472" cy="1524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Первая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4325779"/>
            <a:ext cx="6669360" cy="233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ИСТОЧНИК: </a:t>
            </a:r>
          </a:p>
          <a:p>
            <a:endParaRPr lang="ru-RU" dirty="0">
              <a:hlinkClick r:id="rId2"/>
            </a:endParaRPr>
          </a:p>
          <a:p>
            <a:r>
              <a:rPr lang="ru-RU" dirty="0" smtClean="0"/>
              <a:t>Лаврова-Волгоград Т Роза и Ромашка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www.stihi.ru/2008/02/27/3752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Михалков С Ромашка и Роза  </a:t>
            </a:r>
            <a:r>
              <a:rPr lang="en-US" dirty="0">
                <a:hlinkClick r:id="rId3"/>
              </a:rPr>
              <a:t>https://rustih.ru/sergej-mixalkov-romashka-i-roza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Роза и ромашка </a:t>
            </a:r>
            <a:r>
              <a:rPr lang="en-US" dirty="0">
                <a:hlinkClick r:id="rId4"/>
              </a:rPr>
              <a:t>https://skazohcnik.jimdo.com/</a:t>
            </a:r>
            <a:r>
              <a:rPr lang="ru-RU" dirty="0">
                <a:hlinkClick r:id="rId4"/>
              </a:rPr>
              <a:t>почитайте-малышу/сказки/роза-и-ромашка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70588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92868">
            <a:off x="1304764" y="3347863"/>
            <a:ext cx="4680520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Сказала Роза скромненькой Ромашке: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Смотри, как я прелестна, хороша!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то, что ты в своей простой рубашке.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так наивна, «жёлтая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 _________.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62481">
            <a:off x="3652550" y="5731645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душа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9" y="9219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303480">
            <a:off x="1073987" y="4211960"/>
            <a:ext cx="4752528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Мной восхищаются вокруг, бесспорно,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я – царица всех цветов в саду!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ты теряешь лепестки покорно,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Предсказывая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иль 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беду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18490">
            <a:off x="1392941" y="6228184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счастье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268891">
            <a:off x="1094059" y="3851920"/>
            <a:ext cx="4680993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очарую запахом, красою.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Хвалу поют, стихи мне дарят все!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ты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_________________ 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скромной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чистотою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восторгаешь никого совсем.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97689">
            <a:off x="2436384" y="4672654"/>
            <a:ext cx="3672408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простушка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9525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94451">
            <a:off x="1376772" y="3491880"/>
            <a:ext cx="4536504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- Пусть так, – в ответ кивнула ей Ромашка,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Мне не положено царицей быть.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Но даже в беленькой простой рубашке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Я буду людям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________________ приносить</a:t>
            </a: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sz="28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11786">
            <a:off x="2132856" y="5724128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радость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9525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2578">
            <a:off x="348456" y="2699792"/>
            <a:ext cx="6172200" cy="1524000"/>
          </a:xfrm>
        </p:spPr>
        <p:txBody>
          <a:bodyPr/>
          <a:lstStyle/>
          <a:p>
            <a:r>
              <a:rPr lang="ru-RU" b="1" dirty="0" smtClean="0"/>
              <a:t>История вторая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1" y="-33899"/>
            <a:ext cx="7059613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212997">
            <a:off x="1058291" y="3321408"/>
            <a:ext cx="4752528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Прошу простить меня за обращенье в прозе!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Ромашка скромная сказала пышной Розе.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Но вижу я: вкруг вашего стебля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Живет и множится растительная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_______ ,</a:t>
            </a:r>
            <a:endParaRPr lang="en-US" sz="28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276588">
            <a:off x="4229634" y="5731957"/>
            <a:ext cx="2160240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тля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58" y="0"/>
            <a:ext cx="70596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 rot="21168221">
            <a:off x="784980" y="3347864"/>
            <a:ext cx="4968552" cy="16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Мне кажется, что в ней для вас угроза!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Где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вам судить о нас! вспылила Роза.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Ромашкам полевым в дела садовых роз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следует совать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свой __________ !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 rot="21125408">
            <a:off x="2372640" y="5845850"/>
            <a:ext cx="2376264" cy="9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нос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518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История Первая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вторая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третья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2017-07-08T16:25:11Z</dcterms:modified>
</cp:coreProperties>
</file>