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91B53C-8588-4141-8149-D628B094778B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185B8B-7B46-4BFE-9DCA-B662CE53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688832" cy="2232248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Открытый классный час</a:t>
            </a:r>
          </a:p>
          <a:p>
            <a:endParaRPr lang="ru-RU" dirty="0" smtClean="0"/>
          </a:p>
          <a:p>
            <a:r>
              <a:rPr lang="ru-RU" sz="4000" i="1" dirty="0" smtClean="0"/>
              <a:t>«Мы с уверенностью глядим в будущее…»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i="1" dirty="0" smtClean="0"/>
              <a:t>2013-2014 </a:t>
            </a:r>
            <a:r>
              <a:rPr lang="ru-RU" sz="3200" i="1" dirty="0" err="1" smtClean="0"/>
              <a:t>гг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sz="5400" i="1" dirty="0" smtClean="0"/>
              <a:t>10 </a:t>
            </a:r>
            <a:r>
              <a:rPr lang="ru-RU" sz="5400" i="1" dirty="0" smtClean="0"/>
              <a:t>«В»</a:t>
            </a:r>
            <a:endParaRPr lang="ru-RU" sz="5400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Лелюхин Иван</a:t>
            </a:r>
            <a:br>
              <a:rPr lang="ru-RU" dirty="0" smtClean="0"/>
            </a:br>
            <a:r>
              <a:rPr lang="ru-RU" dirty="0" smtClean="0"/>
              <a:t>«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Я пришел в лицей, чтобы получить качественное образование, заниматься проектной деятельностью.</a:t>
            </a:r>
          </a:p>
          <a:p>
            <a:r>
              <a:rPr lang="ru-RU" sz="1900" dirty="0" smtClean="0"/>
              <a:t>Мои ожидания оправдались полностью.</a:t>
            </a:r>
          </a:p>
          <a:p>
            <a:r>
              <a:rPr lang="ru-RU" sz="1900" dirty="0" smtClean="0"/>
              <a:t>Я стал понимать алгебру и геометрию.</a:t>
            </a:r>
          </a:p>
          <a:p>
            <a:r>
              <a:rPr lang="ru-RU" sz="1900" dirty="0" smtClean="0"/>
              <a:t>Участвовал в школьных турах олимпиад по экономике, обществознанию, ОБЖ.</a:t>
            </a:r>
          </a:p>
          <a:p>
            <a:r>
              <a:rPr lang="ru-RU" sz="1900" dirty="0" smtClean="0"/>
              <a:t>Проектная работа «Рациональный потребитель в условиях современной экономики».</a:t>
            </a:r>
          </a:p>
          <a:p>
            <a:r>
              <a:rPr lang="ru-RU" sz="1900" dirty="0" smtClean="0"/>
              <a:t>Посещал с классом театры и выставки.</a:t>
            </a:r>
          </a:p>
          <a:p>
            <a:r>
              <a:rPr lang="ru-RU" sz="1900" dirty="0" smtClean="0"/>
              <a:t>Спорт: волейбол, бадминтон., сноуборд.</a:t>
            </a:r>
          </a:p>
          <a:p>
            <a:r>
              <a:rPr lang="ru-RU" sz="1900" dirty="0" smtClean="0"/>
              <a:t>Увлечения: сноуборд, общение с друзьями и знакомства.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589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Малич</a:t>
            </a:r>
            <a:r>
              <a:rPr lang="ru-RU" dirty="0" smtClean="0"/>
              <a:t> Даниил</a:t>
            </a:r>
            <a:br>
              <a:rPr lang="ru-RU" dirty="0" smtClean="0"/>
            </a:br>
            <a:r>
              <a:rPr lang="ru-RU" sz="2000" i="1" dirty="0" smtClean="0"/>
              <a:t>«Каждый день я узнаю много нового»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Пришел в лицей для </a:t>
            </a:r>
            <a:r>
              <a:rPr lang="ru-RU" sz="1900" dirty="0"/>
              <a:t>п</a:t>
            </a:r>
            <a:r>
              <a:rPr lang="ru-RU" sz="1900" dirty="0" smtClean="0"/>
              <a:t>олучения глубоких знаний.</a:t>
            </a:r>
          </a:p>
          <a:p>
            <a:r>
              <a:rPr lang="ru-RU" sz="1900" dirty="0" smtClean="0"/>
              <a:t>Результаты радуют.</a:t>
            </a:r>
          </a:p>
          <a:p>
            <a:r>
              <a:rPr lang="ru-RU" sz="1900" dirty="0" smtClean="0"/>
              <a:t>Улучшил свои оценки.</a:t>
            </a:r>
          </a:p>
          <a:p>
            <a:r>
              <a:rPr lang="ru-RU" sz="1900" dirty="0" smtClean="0"/>
              <a:t>Принял участие в окружном этапе по русскому языку.</a:t>
            </a:r>
          </a:p>
          <a:p>
            <a:r>
              <a:rPr lang="ru-RU" sz="1900" dirty="0" smtClean="0"/>
              <a:t>Проектная деятельность «Интернет не во вред или как помочь пожилым людям в век </a:t>
            </a:r>
            <a:r>
              <a:rPr lang="ru-RU" sz="1900" dirty="0" err="1" smtClean="0"/>
              <a:t>нанотехнологий</a:t>
            </a:r>
            <a:r>
              <a:rPr lang="ru-RU" sz="1900" dirty="0" smtClean="0"/>
              <a:t>»</a:t>
            </a:r>
          </a:p>
          <a:p>
            <a:r>
              <a:rPr lang="ru-RU" sz="1900" dirty="0" smtClean="0"/>
              <a:t>Постоянно посещаю театры, выставки вместе в классом.</a:t>
            </a:r>
          </a:p>
          <a:p>
            <a:r>
              <a:rPr lang="ru-RU" sz="1900" dirty="0" smtClean="0"/>
              <a:t>Занимаюсь спортом.</a:t>
            </a:r>
          </a:p>
          <a:p>
            <a:r>
              <a:rPr lang="ru-RU" sz="1900" dirty="0" smtClean="0"/>
              <a:t>Увлекаюсь велоспортом, искусством, тянет к познанию религий, изучению иностранных языков (английский и португальский).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667150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Махмудов </a:t>
            </a:r>
            <a:r>
              <a:rPr lang="ru-RU" dirty="0" err="1" smtClean="0"/>
              <a:t>Анзор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100" i="1" dirty="0" smtClean="0"/>
              <a:t>«Я краток»</a:t>
            </a:r>
            <a:endParaRPr lang="ru-RU" sz="21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Пришел в лицей с целью получить знания.</a:t>
            </a:r>
          </a:p>
          <a:p>
            <a:r>
              <a:rPr lang="ru-RU" sz="1900" dirty="0" smtClean="0"/>
              <a:t>Оправдались на 100%.</a:t>
            </a:r>
          </a:p>
          <a:p>
            <a:r>
              <a:rPr lang="ru-RU" sz="1900" dirty="0" smtClean="0"/>
              <a:t>Хорошист.</a:t>
            </a:r>
          </a:p>
          <a:p>
            <a:r>
              <a:rPr lang="ru-RU" sz="1900" dirty="0" smtClean="0"/>
              <a:t>Не участвовал в олимпиадах.</a:t>
            </a:r>
          </a:p>
          <a:p>
            <a:r>
              <a:rPr lang="ru-RU" sz="1900" dirty="0" smtClean="0"/>
              <a:t>Проектная работа «Мосты Москвы».</a:t>
            </a:r>
          </a:p>
          <a:p>
            <a:r>
              <a:rPr lang="ru-RU" sz="1900" dirty="0" smtClean="0"/>
              <a:t>Театры не посещал.</a:t>
            </a:r>
          </a:p>
          <a:p>
            <a:r>
              <a:rPr lang="ru-RU" sz="1900" dirty="0" smtClean="0"/>
              <a:t>Спорт: борьба.</a:t>
            </a:r>
          </a:p>
          <a:p>
            <a:r>
              <a:rPr lang="ru-RU" sz="1900" dirty="0" smtClean="0"/>
              <a:t>Увлечений много.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518839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Махмудов </a:t>
            </a:r>
            <a:r>
              <a:rPr lang="ru-RU" dirty="0" err="1" smtClean="0"/>
              <a:t>Арби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i="1" dirty="0" smtClean="0"/>
              <a:t>«Я достиг глобального успеха практически во всем и буду продолжать покорять высоты»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Пришел в лицей учиться, получать знания, развиваться.</a:t>
            </a:r>
          </a:p>
          <a:p>
            <a:r>
              <a:rPr lang="ru-RU" sz="1900" dirty="0" smtClean="0"/>
              <a:t>Ожидания оправдались, чему я очень рад.</a:t>
            </a:r>
          </a:p>
          <a:p>
            <a:r>
              <a:rPr lang="ru-RU" sz="1900" dirty="0" smtClean="0"/>
              <a:t>Оценки хорошие, но по некоторым предметам  можно было и лучше.</a:t>
            </a:r>
          </a:p>
          <a:p>
            <a:r>
              <a:rPr lang="ru-RU" sz="1900" dirty="0" smtClean="0"/>
              <a:t>Не участвовал, но планирую.</a:t>
            </a:r>
          </a:p>
          <a:p>
            <a:r>
              <a:rPr lang="ru-RU" sz="1900" dirty="0" smtClean="0"/>
              <a:t>Проектная работа «Мосты Москвы».</a:t>
            </a:r>
          </a:p>
          <a:p>
            <a:r>
              <a:rPr lang="ru-RU" sz="1900" dirty="0" smtClean="0"/>
              <a:t>Спорт: бокс, футбол. 2-ое место по Москве на соревнованиях по кикбоксингу. В прошлом был капитаном футбольной команды, выигравшей чемпионат среди школ Дубая.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665913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Орленко Анастасия</a:t>
            </a:r>
            <a:br>
              <a:rPr lang="ru-RU" dirty="0" smtClean="0"/>
            </a:br>
            <a:r>
              <a:rPr lang="ru-RU" sz="2000" i="1" dirty="0" smtClean="0"/>
              <a:t>«Я приобрела новых друзей»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Предложили перейти друзья, к сожалению, попали в разные классы.</a:t>
            </a:r>
          </a:p>
          <a:p>
            <a:r>
              <a:rPr lang="ru-RU" sz="1900" dirty="0" smtClean="0"/>
              <a:t>Думала, что будет плохая обстановка, недружный класс и т.д., но со временем поняла, что мне повезло не только с лицеем, но и с классом.</a:t>
            </a:r>
          </a:p>
          <a:p>
            <a:r>
              <a:rPr lang="ru-RU" sz="1900" dirty="0" smtClean="0"/>
              <a:t>Оценки хорошие.</a:t>
            </a:r>
          </a:p>
          <a:p>
            <a:r>
              <a:rPr lang="ru-RU" sz="1900" dirty="0" smtClean="0"/>
              <a:t>Изначально принимала участие, позже перестало это интересовать.</a:t>
            </a:r>
          </a:p>
          <a:p>
            <a:r>
              <a:rPr lang="ru-RU" sz="1900" dirty="0" smtClean="0"/>
              <a:t>Проектная работа « Мосты Москвы».</a:t>
            </a:r>
          </a:p>
          <a:p>
            <a:r>
              <a:rPr lang="ru-RU" sz="1900" dirty="0" smtClean="0"/>
              <a:t>Редко получалось ходить на экскурсии ввиду занятости. Но в театры люблю ходить и хожу.</a:t>
            </a:r>
          </a:p>
          <a:p>
            <a:r>
              <a:rPr lang="ru-RU" sz="1900" dirty="0" smtClean="0"/>
              <a:t>Гольфом занималась в 7-8 классах. Теперь танцами.</a:t>
            </a:r>
          </a:p>
          <a:p>
            <a:r>
              <a:rPr lang="ru-RU" sz="1900" dirty="0" smtClean="0"/>
              <a:t>В лицее студия ЛАД, ставшая мне почти семьей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05302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Печорина Марина</a:t>
            </a:r>
            <a:br>
              <a:rPr lang="ru-RU" dirty="0" smtClean="0"/>
            </a:br>
            <a:r>
              <a:rPr lang="ru-RU" sz="2000" i="1" dirty="0" smtClean="0"/>
              <a:t>«Мой духовный мир расширился»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Я пришла в лицей получить лучшие знания и найти новых друзей. </a:t>
            </a:r>
          </a:p>
          <a:p>
            <a:r>
              <a:rPr lang="ru-RU" sz="1900" dirty="0" smtClean="0"/>
              <a:t>Всё оказалось еще лучше.</a:t>
            </a:r>
          </a:p>
          <a:p>
            <a:r>
              <a:rPr lang="ru-RU" sz="1900" dirty="0" smtClean="0"/>
              <a:t>Я поняла то, чего раньше не понимала. Учусь хорошо.</a:t>
            </a:r>
          </a:p>
          <a:p>
            <a:r>
              <a:rPr lang="ru-RU" sz="1900" dirty="0" smtClean="0"/>
              <a:t>Участвовала почти во всех олимпиадах. Много призовых мест по Москве в стрельбе из пневматического оружия, победы в танцевальных конкурсах и спортивных фестивалей.</a:t>
            </a:r>
          </a:p>
          <a:p>
            <a:r>
              <a:rPr lang="ru-RU" sz="1900" dirty="0" smtClean="0"/>
              <a:t>Проектная работа: «Банковские продукты для молодежи».</a:t>
            </a:r>
          </a:p>
          <a:p>
            <a:r>
              <a:rPr lang="ru-RU" sz="1900" dirty="0" smtClean="0"/>
              <a:t>Редко посещала театры и экскурсии, так как очень много учусь.</a:t>
            </a:r>
          </a:p>
          <a:p>
            <a:r>
              <a:rPr lang="ru-RU" sz="1900" dirty="0" smtClean="0"/>
              <a:t>Спорт: волейбол, танцы, настольный теннис , участвую во многих соревнованиях.</a:t>
            </a:r>
          </a:p>
          <a:p>
            <a:r>
              <a:rPr lang="ru-RU" sz="1900" dirty="0" smtClean="0"/>
              <a:t>Увлечения: фотография, изучение японского и корейского языков, изучение культуры Востока, спорт, рисование, танцы, пение.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991416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Плуталова</a:t>
            </a:r>
            <a:r>
              <a:rPr lang="ru-RU" dirty="0" smtClean="0"/>
              <a:t> Анастасия</a:t>
            </a:r>
            <a:br>
              <a:rPr lang="ru-RU" dirty="0" smtClean="0"/>
            </a:br>
            <a:r>
              <a:rPr lang="ru-RU" sz="2000" i="1" dirty="0" smtClean="0"/>
              <a:t>«Я приблизилась к мечте»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400" y="1556792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Поступила в лицей, чтобы узнать много нового, углубить знания, изучать профильные предметы, участвовать в олимпиадах, поступить в престижный вуз.</a:t>
            </a:r>
          </a:p>
          <a:p>
            <a:r>
              <a:rPr lang="ru-RU" sz="1800" dirty="0" smtClean="0"/>
              <a:t>Всё, о чём мечтала, получила и даже больше.</a:t>
            </a:r>
          </a:p>
          <a:p>
            <a:r>
              <a:rPr lang="ru-RU" sz="1800" dirty="0" smtClean="0"/>
              <a:t>Претендент на золотую медаль, которую отменили:</a:t>
            </a:r>
            <a:r>
              <a:rPr lang="en-US" sz="1800" dirty="0" smtClean="0"/>
              <a:t>D</a:t>
            </a:r>
            <a:endParaRPr lang="ru-RU" sz="1800" dirty="0" smtClean="0"/>
          </a:p>
          <a:p>
            <a:r>
              <a:rPr lang="ru-RU" sz="1800" dirty="0" smtClean="0"/>
              <a:t>Участвовала в олимпиадах по математике и </a:t>
            </a:r>
            <a:r>
              <a:rPr lang="ru-RU" sz="1800" dirty="0" err="1" smtClean="0"/>
              <a:t>англ.яз</a:t>
            </a:r>
            <a:r>
              <a:rPr lang="ru-RU" sz="1800" dirty="0" smtClean="0"/>
              <a:t>. (победитель по школе), по русскому языку (призер по округу) и обществознанию (призер по городу).</a:t>
            </a:r>
          </a:p>
          <a:p>
            <a:r>
              <a:rPr lang="ru-RU" sz="1800" dirty="0" smtClean="0"/>
              <a:t>Проектная работа «Интернет не во вред или как помочь пожилым людям в век </a:t>
            </a:r>
            <a:r>
              <a:rPr lang="ru-RU" sz="1800" dirty="0" err="1" smtClean="0"/>
              <a:t>нанотехнологий</a:t>
            </a:r>
            <a:r>
              <a:rPr lang="ru-RU" sz="1800" dirty="0" smtClean="0"/>
              <a:t>»</a:t>
            </a:r>
          </a:p>
          <a:p>
            <a:r>
              <a:rPr lang="ru-RU" sz="1800" dirty="0" smtClean="0"/>
              <a:t>Благодаря лицею посетила большое количество театров, выставок, чему бесконечно рада. Также спасибо классу за </a:t>
            </a:r>
            <a:r>
              <a:rPr lang="ru-RU" sz="1800" dirty="0" err="1" smtClean="0"/>
              <a:t>самоорганизованные</a:t>
            </a:r>
            <a:r>
              <a:rPr lang="ru-RU" sz="1800" dirty="0" smtClean="0"/>
              <a:t> походы на разные выставки, концерты, в кино.</a:t>
            </a:r>
          </a:p>
          <a:p>
            <a:r>
              <a:rPr lang="ru-RU" sz="1800" dirty="0" smtClean="0"/>
              <a:t>Люблю читать, проводить время на природе, гулять с друзьями, кататься на велосипеде</a:t>
            </a:r>
            <a:r>
              <a:rPr lang="en-US" sz="1800" dirty="0" smtClean="0"/>
              <a:t>/</a:t>
            </a:r>
            <a:r>
              <a:rPr lang="ru-RU" sz="1800" dirty="0" smtClean="0"/>
              <a:t>коньках, танцы, </a:t>
            </a:r>
            <a:r>
              <a:rPr lang="ru-RU" sz="1800" dirty="0" smtClean="0"/>
              <a:t>география, филология, а </a:t>
            </a:r>
            <a:r>
              <a:rPr lang="ru-RU" sz="1800" dirty="0" smtClean="0"/>
              <a:t>главное-кулинария.</a:t>
            </a:r>
          </a:p>
        </p:txBody>
      </p:sp>
    </p:spTree>
    <p:extLst>
      <p:ext uri="{BB962C8B-B14F-4D97-AF65-F5344CB8AC3E}">
        <p14:creationId xmlns:p14="http://schemas.microsoft.com/office/powerpoint/2010/main" val="77618898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Сутягина Оксана</a:t>
            </a:r>
            <a:br>
              <a:rPr lang="ru-RU" dirty="0" smtClean="0"/>
            </a:br>
            <a:r>
              <a:rPr lang="ru-RU" sz="2000" i="1" dirty="0" smtClean="0"/>
              <a:t>«Мой кругозор расширился»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Я пришла в лицей улучшить знания, завести новые знакомства.</a:t>
            </a:r>
          </a:p>
          <a:p>
            <a:r>
              <a:rPr lang="ru-RU" sz="1900" dirty="0" smtClean="0"/>
              <a:t>Оправдалось всё максимально.</a:t>
            </a:r>
          </a:p>
          <a:p>
            <a:r>
              <a:rPr lang="ru-RU" sz="1900" dirty="0" smtClean="0"/>
              <a:t>Учусь хорошо, первое полугодие 4 четвёрки, остальные на отлично.</a:t>
            </a:r>
          </a:p>
          <a:p>
            <a:r>
              <a:rPr lang="ru-RU" sz="1900" dirty="0" smtClean="0"/>
              <a:t>Участвовала в олимпиадах по физкультуре, математике, обществознанию (3-е место по школе).</a:t>
            </a:r>
          </a:p>
          <a:p>
            <a:r>
              <a:rPr lang="ru-RU" sz="1900" dirty="0" smtClean="0"/>
              <a:t>Проектная работа «Предпринимательство в России»</a:t>
            </a:r>
          </a:p>
          <a:p>
            <a:r>
              <a:rPr lang="ru-RU" sz="1900" dirty="0" smtClean="0"/>
              <a:t>Посетила множество театров, художественных и </a:t>
            </a:r>
            <a:r>
              <a:rPr lang="ru-RU" sz="1900" dirty="0" err="1" smtClean="0"/>
              <a:t>профоориентационных</a:t>
            </a:r>
            <a:r>
              <a:rPr lang="ru-RU" sz="1900" dirty="0" smtClean="0"/>
              <a:t> выставок.</a:t>
            </a:r>
          </a:p>
          <a:p>
            <a:r>
              <a:rPr lang="ru-RU" sz="1900" dirty="0" smtClean="0"/>
              <a:t>Спорт: волейбол (школьные соревнования), хип-хоп танцы.</a:t>
            </a:r>
          </a:p>
          <a:p>
            <a:r>
              <a:rPr lang="ru-RU" sz="1900" dirty="0" smtClean="0"/>
              <a:t>Увлечения: изучения английского языка, рисование, танцы.</a:t>
            </a:r>
          </a:p>
        </p:txBody>
      </p:sp>
    </p:spTree>
    <p:extLst>
      <p:ext uri="{BB962C8B-B14F-4D97-AF65-F5344CB8AC3E}">
        <p14:creationId xmlns:p14="http://schemas.microsoft.com/office/powerpoint/2010/main" val="6934199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Темнов</a:t>
            </a:r>
            <a:r>
              <a:rPr lang="ru-RU" dirty="0" smtClean="0"/>
              <a:t> Никита</a:t>
            </a:r>
            <a:br>
              <a:rPr lang="ru-RU" dirty="0" smtClean="0"/>
            </a:br>
            <a:r>
              <a:rPr lang="ru-RU" sz="2000" i="1" dirty="0" smtClean="0"/>
              <a:t>«Я иду к успеху»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Пришел в лицей ради хорошего образования, чтобы узнать новое.</a:t>
            </a:r>
          </a:p>
          <a:p>
            <a:r>
              <a:rPr lang="ru-RU" sz="1900" dirty="0" smtClean="0"/>
              <a:t>Ожидания оправдались на 100%. Мне всё нравится.</a:t>
            </a:r>
          </a:p>
          <a:p>
            <a:r>
              <a:rPr lang="ru-RU" sz="1900" dirty="0" smtClean="0"/>
              <a:t>Успехи средние, но есть цель, и я ее добьюсь.</a:t>
            </a:r>
          </a:p>
          <a:p>
            <a:r>
              <a:rPr lang="ru-RU" sz="1900" dirty="0" smtClean="0"/>
              <a:t>В олимпиадах не участвовал.</a:t>
            </a:r>
          </a:p>
          <a:p>
            <a:r>
              <a:rPr lang="ru-RU" sz="1900" dirty="0" smtClean="0"/>
              <a:t>Проектная работа «Мосты Москвы».</a:t>
            </a:r>
          </a:p>
          <a:p>
            <a:r>
              <a:rPr lang="ru-RU" sz="1900" dirty="0" smtClean="0"/>
              <a:t>Посещаю множество театров.</a:t>
            </a:r>
          </a:p>
          <a:p>
            <a:r>
              <a:rPr lang="ru-RU" sz="1900" dirty="0" smtClean="0"/>
              <a:t>Спорт: гольф.</a:t>
            </a:r>
          </a:p>
          <a:p>
            <a:r>
              <a:rPr lang="ru-RU" sz="1900" dirty="0" smtClean="0"/>
              <a:t>Увлечения: гитара, гольф.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0174024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Токарева Анастасия</a:t>
            </a:r>
            <a:br>
              <a:rPr lang="ru-RU" dirty="0" smtClean="0"/>
            </a:br>
            <a:r>
              <a:rPr lang="ru-RU" sz="2000" i="1" dirty="0" smtClean="0"/>
              <a:t>«Я приобрела много друзей и достигла немалых успехов»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С целью получить хорошее образование.</a:t>
            </a:r>
          </a:p>
          <a:p>
            <a:r>
              <a:rPr lang="ru-RU" sz="1900" dirty="0" smtClean="0"/>
              <a:t>Я очень довольна, всё оправдалось.</a:t>
            </a:r>
          </a:p>
          <a:p>
            <a:r>
              <a:rPr lang="ru-RU" sz="1900" dirty="0" smtClean="0"/>
              <a:t>Учеба на отлично.</a:t>
            </a:r>
          </a:p>
          <a:p>
            <a:r>
              <a:rPr lang="ru-RU" sz="1900" dirty="0" smtClean="0"/>
              <a:t>Участвовала в олимпиадах по обществознанию, химии, биологии, экономике, физкультуре(призер округа). Чемпионаты России и мира по художественной гимнастике.</a:t>
            </a:r>
          </a:p>
          <a:p>
            <a:r>
              <a:rPr lang="ru-RU" sz="1900" dirty="0" smtClean="0"/>
              <a:t>Проектная работа «Мониторинг указательных баннеров муниципального района Аэропорт»</a:t>
            </a:r>
          </a:p>
          <a:p>
            <a:r>
              <a:rPr lang="ru-RU" sz="1900" dirty="0" smtClean="0"/>
              <a:t>Посещала много театров и выставок с классом, а также мюзиклы, балеты и прочее.</a:t>
            </a:r>
          </a:p>
          <a:p>
            <a:r>
              <a:rPr lang="ru-RU" sz="1900" dirty="0" smtClean="0"/>
              <a:t>Спорт: художественная гимнастика высокого уровня, плаванье.</a:t>
            </a:r>
          </a:p>
          <a:p>
            <a:r>
              <a:rPr lang="ru-RU" sz="1900" dirty="0" smtClean="0"/>
              <a:t>Увлечения: фортепиано, вокал, художественная гимнастика, плавание.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9273278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Абросимова Кристина</a:t>
            </a:r>
            <a:br>
              <a:rPr lang="ru-RU" dirty="0" smtClean="0"/>
            </a:br>
            <a:r>
              <a:rPr lang="ru-RU" sz="2000" i="1" dirty="0" smtClean="0"/>
              <a:t>«Я нашла общий язык с Мордковичем»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Пришла в лицей с целью получения новых знаний.</a:t>
            </a:r>
          </a:p>
          <a:p>
            <a:r>
              <a:rPr lang="ru-RU" sz="1900" dirty="0" smtClean="0"/>
              <a:t>Ожидания оправдались.</a:t>
            </a:r>
          </a:p>
          <a:p>
            <a:r>
              <a:rPr lang="ru-RU" sz="1900" dirty="0" smtClean="0"/>
              <a:t>Учусь хорошо.</a:t>
            </a:r>
          </a:p>
          <a:p>
            <a:r>
              <a:rPr lang="ru-RU" sz="1900" dirty="0" smtClean="0"/>
              <a:t>Участвовала в олимпиадах по обществознанию(призер школы) и английскому языку(призер школы).</a:t>
            </a:r>
          </a:p>
          <a:p>
            <a:r>
              <a:rPr lang="ru-RU" sz="1900" dirty="0" smtClean="0"/>
              <a:t>Проектная работа «Мониторинг указательных баннеров муниципального района Аэропорт».</a:t>
            </a:r>
          </a:p>
          <a:p>
            <a:r>
              <a:rPr lang="ru-RU" sz="1900" dirty="0" smtClean="0"/>
              <a:t>Посетили с классом множество театров и выставок. </a:t>
            </a:r>
          </a:p>
          <a:p>
            <a:r>
              <a:rPr lang="ru-RU" sz="1900" dirty="0" smtClean="0"/>
              <a:t>Спортом не увлекаюсь.</a:t>
            </a:r>
          </a:p>
          <a:p>
            <a:r>
              <a:rPr lang="ru-RU" sz="1900" dirty="0" smtClean="0"/>
              <a:t>Увлечения: йога, право.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68935416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Федосеева Анастасия</a:t>
            </a:r>
            <a:br>
              <a:rPr lang="ru-RU" dirty="0" smtClean="0"/>
            </a:br>
            <a:r>
              <a:rPr lang="ru-RU" sz="2000" i="1" dirty="0" smtClean="0"/>
              <a:t>«Я завела друзей»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Пришла ради более хорошего образования.</a:t>
            </a:r>
          </a:p>
          <a:p>
            <a:r>
              <a:rPr lang="ru-RU" sz="1900" dirty="0" smtClean="0"/>
              <a:t>Ожидания оправдались абсолютно.</a:t>
            </a:r>
          </a:p>
          <a:p>
            <a:r>
              <a:rPr lang="ru-RU" sz="1900" dirty="0" smtClean="0"/>
              <a:t>Учусь хорошо.</a:t>
            </a:r>
          </a:p>
          <a:p>
            <a:r>
              <a:rPr lang="ru-RU" sz="1900" dirty="0" smtClean="0"/>
              <a:t>Участвовала в олимпиадах по русскому языку, обществознанию, математике.</a:t>
            </a:r>
          </a:p>
          <a:p>
            <a:r>
              <a:rPr lang="ru-RU" sz="1900" dirty="0" smtClean="0"/>
              <a:t>Проектная работа «Шахматы. Больше чем игра».</a:t>
            </a:r>
          </a:p>
          <a:p>
            <a:r>
              <a:rPr lang="ru-RU" sz="1900" dirty="0" smtClean="0"/>
              <a:t>Посещала театры и огромное количество выставок, не считая школьных мероприятий.</a:t>
            </a:r>
          </a:p>
          <a:p>
            <a:r>
              <a:rPr lang="ru-RU" sz="1900" dirty="0" smtClean="0"/>
              <a:t>Спорт: шахматы </a:t>
            </a:r>
            <a:r>
              <a:rPr lang="en-US" sz="1900" dirty="0" smtClean="0"/>
              <a:t>I</a:t>
            </a:r>
            <a:r>
              <a:rPr lang="ru-RU" sz="1900" dirty="0" smtClean="0"/>
              <a:t> разряд, рейтинг 1805, </a:t>
            </a:r>
            <a:r>
              <a:rPr lang="en-US" sz="1900" dirty="0" smtClean="0"/>
              <a:t>BJJ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Увлечения: музыка, японский и испанский языки, спорт, </a:t>
            </a:r>
            <a:r>
              <a:rPr lang="ru-RU" sz="1900" dirty="0" err="1" smtClean="0"/>
              <a:t>хард</a:t>
            </a:r>
            <a:r>
              <a:rPr lang="ru-RU" sz="1900" dirty="0" smtClean="0"/>
              <a:t> </a:t>
            </a:r>
            <a:r>
              <a:rPr lang="ru-RU" sz="1900" dirty="0" err="1" smtClean="0"/>
              <a:t>кор</a:t>
            </a:r>
            <a:r>
              <a:rPr lang="ru-RU" sz="1900" dirty="0" smtClean="0"/>
              <a:t>, шахматы.</a:t>
            </a:r>
          </a:p>
        </p:txBody>
      </p:sp>
    </p:spTree>
    <p:extLst>
      <p:ext uri="{BB962C8B-B14F-4D97-AF65-F5344CB8AC3E}">
        <p14:creationId xmlns:p14="http://schemas.microsoft.com/office/powerpoint/2010/main" val="34220350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Чайкин Глеб</a:t>
            </a:r>
            <a:br>
              <a:rPr lang="ru-RU" dirty="0" smtClean="0"/>
            </a:br>
            <a:r>
              <a:rPr lang="ru-RU" sz="2000" i="1" dirty="0" smtClean="0"/>
              <a:t>«Я</a:t>
            </a:r>
            <a:r>
              <a:rPr lang="en-US" sz="2000" i="1" dirty="0" smtClean="0"/>
              <a:t> </a:t>
            </a:r>
            <a:r>
              <a:rPr lang="ru-RU" sz="2000" i="1" dirty="0" smtClean="0"/>
              <a:t>научился решать сложные задачи по алгебре»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Пришел в лицей для получения качественного образования.</a:t>
            </a:r>
          </a:p>
          <a:p>
            <a:r>
              <a:rPr lang="ru-RU" sz="1900" dirty="0" smtClean="0"/>
              <a:t>Все ожидания оправдались.</a:t>
            </a:r>
          </a:p>
          <a:p>
            <a:r>
              <a:rPr lang="ru-RU" sz="1900" dirty="0" smtClean="0"/>
              <a:t>Оценки хорошие.</a:t>
            </a:r>
          </a:p>
          <a:p>
            <a:r>
              <a:rPr lang="ru-RU" sz="1900" dirty="0" smtClean="0"/>
              <a:t>Участвовал в олимпиаде по праву.</a:t>
            </a:r>
          </a:p>
          <a:p>
            <a:r>
              <a:rPr lang="ru-RU" sz="1900" dirty="0" smtClean="0"/>
              <a:t>Проектная работа «Мосты Москвы».</a:t>
            </a:r>
          </a:p>
          <a:p>
            <a:r>
              <a:rPr lang="ru-RU" sz="1900" dirty="0" smtClean="0"/>
              <a:t>Посетили много театров.</a:t>
            </a:r>
          </a:p>
          <a:p>
            <a:r>
              <a:rPr lang="ru-RU" sz="1900" dirty="0" smtClean="0"/>
              <a:t>Спорт: тренажерный зал.</a:t>
            </a:r>
          </a:p>
          <a:p>
            <a:r>
              <a:rPr lang="ru-RU" sz="1900" dirty="0" smtClean="0"/>
              <a:t>Увлечения: спорт.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0693491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Воронина Валентина</a:t>
            </a:r>
            <a:br>
              <a:rPr lang="ru-RU" dirty="0" smtClean="0"/>
            </a:br>
            <a:r>
              <a:rPr lang="ru-RU" sz="2000" i="1" dirty="0" smtClean="0"/>
              <a:t>«Я стала серьезнее заниматься английским языком»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Пришла я в лицей, чтобы учиться, так как лицей обеспечивает нам лучшее обучение.</a:t>
            </a:r>
          </a:p>
          <a:p>
            <a:r>
              <a:rPr lang="ru-RU" sz="2000" dirty="0" smtClean="0"/>
              <a:t>Мои ожидания абсолютно оправдались.</a:t>
            </a:r>
          </a:p>
          <a:p>
            <a:r>
              <a:rPr lang="ru-RU" sz="2000" dirty="0" smtClean="0"/>
              <a:t>В учебе преуспеваю, в первом полугодии отличница. Экзамены 9 класса сдала на 5.</a:t>
            </a:r>
          </a:p>
          <a:p>
            <a:r>
              <a:rPr lang="ru-RU" sz="2000" dirty="0" smtClean="0"/>
              <a:t>Участвовала в олимпиадах по истории (призер по школе), экономика (призер по школе), </a:t>
            </a:r>
            <a:r>
              <a:rPr lang="en-US" sz="2000" dirty="0" smtClean="0"/>
              <a:t>FCE</a:t>
            </a:r>
            <a:r>
              <a:rPr lang="ru-RU" sz="2000" dirty="0" smtClean="0"/>
              <a:t> англ.яз.(42 из 50 б.)</a:t>
            </a:r>
          </a:p>
          <a:p>
            <a:r>
              <a:rPr lang="ru-RU" sz="2000" dirty="0" smtClean="0"/>
              <a:t>Проектная работа «Мир выбирает Путина», награда за патриотизм и социальную значимость, награда за высокую гражданскую позицию.</a:t>
            </a:r>
          </a:p>
          <a:p>
            <a:r>
              <a:rPr lang="ru-RU" sz="2000" dirty="0" smtClean="0"/>
              <a:t>Посещала большое количество театров, выставок как с классом, так и без. Самостоятельно объездила все музеи Кремля. Посещала балы, ходила в кинотеатры.</a:t>
            </a:r>
          </a:p>
          <a:p>
            <a:r>
              <a:rPr lang="ru-RU" sz="2000" dirty="0" smtClean="0"/>
              <a:t>Большой теннис-спорт, которым я профессионально занимаюсь. Кубок кремля.</a:t>
            </a:r>
          </a:p>
          <a:p>
            <a:r>
              <a:rPr lang="ru-RU" sz="2000" dirty="0" smtClean="0"/>
              <a:t>Увлечения: музыка, фильмы, книги, большой теннис, изучение английского и хорватского языков.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Демьянова Юлия</a:t>
            </a:r>
            <a:br>
              <a:rPr lang="ru-RU" dirty="0" smtClean="0"/>
            </a:br>
            <a:r>
              <a:rPr lang="ru-RU" sz="2000" i="1" dirty="0" smtClean="0"/>
              <a:t>«Я долго медитировала и наконец услышала вещание Цицерона»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Я пришла в лицей ради хорошего образования, знакомства с новыми людьми.</a:t>
            </a:r>
          </a:p>
          <a:p>
            <a:r>
              <a:rPr lang="ru-RU" sz="1900" dirty="0" smtClean="0"/>
              <a:t>Ожидания оправдались на 70%</a:t>
            </a:r>
          </a:p>
          <a:p>
            <a:r>
              <a:rPr lang="ru-RU" sz="1900" dirty="0" smtClean="0"/>
              <a:t>Осознала, что синусоида-моя жизнь.</a:t>
            </a:r>
          </a:p>
          <a:p>
            <a:r>
              <a:rPr lang="ru-RU" sz="1900" dirty="0" smtClean="0"/>
              <a:t>Участвовала в олимпиадах по </a:t>
            </a:r>
            <a:r>
              <a:rPr lang="ru-RU" sz="1900" dirty="0" err="1" smtClean="0"/>
              <a:t>англ.яз</a:t>
            </a:r>
            <a:r>
              <a:rPr lang="ru-RU" sz="1900" dirty="0" smtClean="0"/>
              <a:t>., обществознанию, математике, русскому языку.</a:t>
            </a:r>
          </a:p>
          <a:p>
            <a:r>
              <a:rPr lang="ru-RU" sz="1900" dirty="0" smtClean="0"/>
              <a:t>Проектная работа «Мосты Москвы».</a:t>
            </a:r>
          </a:p>
          <a:p>
            <a:r>
              <a:rPr lang="ru-RU" sz="1900" dirty="0" smtClean="0"/>
              <a:t>Театры посещала редко.</a:t>
            </a:r>
          </a:p>
          <a:p>
            <a:r>
              <a:rPr lang="ru-RU" sz="1900" dirty="0" smtClean="0"/>
              <a:t>Спортом не увлекаюсь.</a:t>
            </a:r>
          </a:p>
          <a:p>
            <a:r>
              <a:rPr lang="ru-RU" sz="1900" dirty="0" smtClean="0"/>
              <a:t>Увлечения: компьютерная графика.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Донцу Яна</a:t>
            </a:r>
            <a:br>
              <a:rPr lang="ru-RU" dirty="0" smtClean="0"/>
            </a:br>
            <a:r>
              <a:rPr lang="ru-RU" sz="2000" i="1" dirty="0" smtClean="0"/>
              <a:t>«Я научилась спать сидя»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Я пришла в лицей для получения качественного образования.</a:t>
            </a:r>
          </a:p>
          <a:p>
            <a:r>
              <a:rPr lang="ru-RU" sz="1900" dirty="0" smtClean="0"/>
              <a:t>Все ожидания оправдались.</a:t>
            </a:r>
          </a:p>
          <a:p>
            <a:r>
              <a:rPr lang="ru-RU" sz="1900" dirty="0" smtClean="0"/>
              <a:t>Первое полугодие-отличница. </a:t>
            </a:r>
          </a:p>
          <a:p>
            <a:r>
              <a:rPr lang="ru-RU" sz="1900" dirty="0" smtClean="0"/>
              <a:t>Участвовала в олимпиадах по истории (призер школы) и по обществознанию (призер окружающего этапа), по экологии (призер школы) и по праву.</a:t>
            </a:r>
          </a:p>
          <a:p>
            <a:r>
              <a:rPr lang="ru-RU" sz="1900" dirty="0" smtClean="0"/>
              <a:t>Проектная работа «Рациональный потребитель в условиях современной экономики».</a:t>
            </a:r>
          </a:p>
          <a:p>
            <a:r>
              <a:rPr lang="ru-RU" sz="1900" dirty="0" smtClean="0"/>
              <a:t>Посетила множество театров: «Модерн», «Сатира», «Сфера» и т.п. Также посетила выставку Романовых.</a:t>
            </a:r>
          </a:p>
          <a:p>
            <a:r>
              <a:rPr lang="ru-RU" sz="1900" dirty="0" smtClean="0"/>
              <a:t>Спортом не увлекаюсь.</a:t>
            </a:r>
          </a:p>
          <a:p>
            <a:r>
              <a:rPr lang="ru-RU" sz="1900" dirty="0" smtClean="0"/>
              <a:t>Крайне интересна история.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Желуницин</a:t>
            </a:r>
            <a:r>
              <a:rPr lang="ru-RU" dirty="0" smtClean="0"/>
              <a:t> Никита</a:t>
            </a:r>
            <a:br>
              <a:rPr lang="ru-RU" dirty="0" smtClean="0"/>
            </a:br>
            <a:r>
              <a:rPr lang="ru-RU" sz="2000" i="1" dirty="0" smtClean="0"/>
              <a:t>«С каждым днем я становлюсь лучше»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Я пришел в лицей получить достойное образование.</a:t>
            </a:r>
          </a:p>
          <a:p>
            <a:r>
              <a:rPr lang="ru-RU" sz="1900" dirty="0" smtClean="0"/>
              <a:t>В целом, я доволен, хотя не все мои ожидания оправдались.</a:t>
            </a:r>
          </a:p>
          <a:p>
            <a:r>
              <a:rPr lang="ru-RU" sz="1900" dirty="0" smtClean="0"/>
              <a:t>В этом году я стал учиться гораздо лучше, преобладают отличные оценки.</a:t>
            </a:r>
          </a:p>
          <a:p>
            <a:r>
              <a:rPr lang="ru-RU" sz="1900" dirty="0" smtClean="0"/>
              <a:t>В этом году в олимпиадах не участвовал. В прошлом году призер по обществознанию и английскому языку.</a:t>
            </a:r>
          </a:p>
          <a:p>
            <a:r>
              <a:rPr lang="ru-RU" sz="1900" dirty="0" smtClean="0"/>
              <a:t>Проектная работа «Рациональный потребитель в условиях современной экономики».</a:t>
            </a:r>
          </a:p>
          <a:p>
            <a:r>
              <a:rPr lang="ru-RU" sz="1900" dirty="0" smtClean="0"/>
              <a:t>Часто посещал театры, всё очень понравилось.</a:t>
            </a:r>
          </a:p>
          <a:p>
            <a:r>
              <a:rPr lang="ru-RU" sz="1900" dirty="0" smtClean="0"/>
              <a:t>Спорт: волейбол, восточные единоборства.</a:t>
            </a:r>
          </a:p>
          <a:p>
            <a:r>
              <a:rPr lang="ru-RU" sz="1900" dirty="0" smtClean="0"/>
              <a:t>Увлечения: спорт, гитара, изучение иностранных языков.</a:t>
            </a:r>
            <a:endParaRPr lang="ru-RU" sz="19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Когане Алина</a:t>
            </a:r>
            <a:br>
              <a:rPr lang="ru-RU" dirty="0" smtClean="0"/>
            </a:br>
            <a:r>
              <a:rPr lang="ru-RU" sz="2000" i="1" dirty="0" smtClean="0"/>
              <a:t>«Я обрела семью»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Я пришла в лицей с целью получить хорошее образование.</a:t>
            </a:r>
          </a:p>
          <a:p>
            <a:r>
              <a:rPr lang="ru-RU" sz="1900" dirty="0" smtClean="0"/>
              <a:t>Все мои ожидания оправдались.</a:t>
            </a:r>
          </a:p>
          <a:p>
            <a:r>
              <a:rPr lang="ru-RU" sz="1900" dirty="0" smtClean="0"/>
              <a:t>Учеба на отлично, идет в гору.</a:t>
            </a:r>
          </a:p>
          <a:p>
            <a:r>
              <a:rPr lang="ru-RU" sz="1900" dirty="0" smtClean="0"/>
              <a:t>Участвовала в олимпиадах по обществознанию, русскому языку, МХК (призер по школе).</a:t>
            </a:r>
          </a:p>
          <a:p>
            <a:r>
              <a:rPr lang="ru-RU" sz="1900" dirty="0" smtClean="0"/>
              <a:t>Проектная работа «Мосты Москвы».</a:t>
            </a:r>
          </a:p>
          <a:p>
            <a:r>
              <a:rPr lang="ru-RU" sz="1900" dirty="0" smtClean="0"/>
              <a:t>Посетила с классом много театров и выставок.</a:t>
            </a:r>
          </a:p>
          <a:p>
            <a:r>
              <a:rPr lang="ru-RU" sz="1900" dirty="0" smtClean="0"/>
              <a:t>Спорт: волейбол, бокс.</a:t>
            </a:r>
          </a:p>
          <a:p>
            <a:r>
              <a:rPr lang="ru-RU" sz="1900" dirty="0" smtClean="0"/>
              <a:t>Увлечения: рисование, музыка, прогулки с друзьями, путешествия.</a:t>
            </a:r>
            <a:endParaRPr lang="ru-RU" sz="19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Королевцев</a:t>
            </a:r>
            <a:r>
              <a:rPr lang="ru-RU" dirty="0" smtClean="0"/>
              <a:t> Андрей</a:t>
            </a:r>
            <a:br>
              <a:rPr lang="ru-RU" dirty="0" smtClean="0"/>
            </a:br>
            <a:r>
              <a:rPr lang="ru-RU" sz="2000" i="1" dirty="0" smtClean="0"/>
              <a:t>«Я научился решать простейшие тригонометрические уравнения»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Я пришел в этот лицей с целью улучшить свои знания и найти новых друзей.</a:t>
            </a:r>
          </a:p>
          <a:p>
            <a:r>
              <a:rPr lang="ru-RU" sz="1900" dirty="0" smtClean="0"/>
              <a:t>Ожидания оправдались полностью.</a:t>
            </a:r>
          </a:p>
          <a:p>
            <a:r>
              <a:rPr lang="ru-RU" sz="1900" dirty="0" smtClean="0"/>
              <a:t>Это полугодие закончил без троек.</a:t>
            </a:r>
          </a:p>
          <a:p>
            <a:r>
              <a:rPr lang="ru-RU" sz="1900" dirty="0" smtClean="0"/>
              <a:t>Участвовал в школьных этапах олимпиад по физкультуре, обществознанию, истории, математике.</a:t>
            </a:r>
          </a:p>
          <a:p>
            <a:r>
              <a:rPr lang="ru-RU" sz="1900" dirty="0" smtClean="0"/>
              <a:t>Проектная работа «Предпринимательство в России»</a:t>
            </a:r>
          </a:p>
          <a:p>
            <a:r>
              <a:rPr lang="ru-RU" sz="1900" dirty="0" smtClean="0"/>
              <a:t>Театров посетил мало.</a:t>
            </a:r>
          </a:p>
          <a:p>
            <a:r>
              <a:rPr lang="ru-RU" sz="1900" dirty="0" smtClean="0"/>
              <a:t>В спорте крайне преуспеваю. 1-ое место по району в футболе, баскетболе, волейболе , 2-ое по бадминтону; 1-ое место по округу волейболу , 3-е по бадминтону. В городе занял 2-ое место по волейболу, а также многое другое.</a:t>
            </a:r>
          </a:p>
          <a:p>
            <a:r>
              <a:rPr lang="ru-RU" sz="1900" dirty="0" smtClean="0"/>
              <a:t>Увлечения: спорт, история.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Ксензова</a:t>
            </a:r>
            <a:r>
              <a:rPr lang="ru-RU" dirty="0" smtClean="0"/>
              <a:t> </a:t>
            </a:r>
            <a:r>
              <a:rPr lang="ru-RU" dirty="0" smtClean="0"/>
              <a:t>Анна</a:t>
            </a:r>
            <a:br>
              <a:rPr lang="ru-RU" dirty="0" smtClean="0"/>
            </a:br>
            <a:r>
              <a:rPr lang="ru-RU" sz="2000" i="1" dirty="0" smtClean="0"/>
              <a:t>«Я стремлюсь к знаниям»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Я пришла в лицей, чтобы подготовиться к сдаче экзаменов, улучшить результаты, составить портфолио для вуза.</a:t>
            </a:r>
          </a:p>
          <a:p>
            <a:r>
              <a:rPr lang="ru-RU" sz="1900" dirty="0" smtClean="0"/>
              <a:t>Ожидания оправдались.</a:t>
            </a:r>
          </a:p>
          <a:p>
            <a:r>
              <a:rPr lang="ru-RU" sz="1900" dirty="0" smtClean="0"/>
              <a:t>Относительно хорошие успехи в учебе.</a:t>
            </a:r>
          </a:p>
          <a:p>
            <a:r>
              <a:rPr lang="ru-RU" sz="1900" dirty="0" smtClean="0"/>
              <a:t>Участвовала в олимпиаде по английскому языку (школьный тур).</a:t>
            </a:r>
          </a:p>
          <a:p>
            <a:r>
              <a:rPr lang="ru-RU" sz="1900" dirty="0" smtClean="0"/>
              <a:t>Проектная работа «Россия в первой мировой войне»</a:t>
            </a:r>
            <a:endParaRPr lang="ru-RU" sz="1900" dirty="0" smtClean="0"/>
          </a:p>
          <a:p>
            <a:r>
              <a:rPr lang="ru-RU" sz="1900" dirty="0" smtClean="0"/>
              <a:t>Была почти на всех спектаклях, операх и т.д. Посещала большинство выставок.</a:t>
            </a:r>
          </a:p>
          <a:p>
            <a:r>
              <a:rPr lang="ru-RU" sz="1900" dirty="0" smtClean="0"/>
              <a:t>Спортом не увлекаюсь.</a:t>
            </a:r>
          </a:p>
          <a:p>
            <a:r>
              <a:rPr lang="ru-RU" sz="1900" dirty="0" smtClean="0"/>
              <a:t>Увлечения: политика, теология, литература.</a:t>
            </a:r>
            <a:endParaRPr lang="ru-RU" sz="1900" dirty="0" smtClean="0"/>
          </a:p>
        </p:txBody>
      </p:sp>
    </p:spTree>
    <p:extLst>
      <p:ext uri="{BB962C8B-B14F-4D97-AF65-F5344CB8AC3E}">
        <p14:creationId xmlns:p14="http://schemas.microsoft.com/office/powerpoint/2010/main" val="2510301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225</TotalTime>
  <Words>1643</Words>
  <Application>Microsoft Office PowerPoint</Application>
  <PresentationFormat>Экран (4:3)</PresentationFormat>
  <Paragraphs>182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Georgia</vt:lpstr>
      <vt:lpstr>Wingdings</vt:lpstr>
      <vt:lpstr>Wingdings 2</vt:lpstr>
      <vt:lpstr>Официальная</vt:lpstr>
      <vt:lpstr>2013-2014 гг 10 «В»</vt:lpstr>
      <vt:lpstr>Абросимова Кристина «Я нашла общий язык с Мордковичем»</vt:lpstr>
      <vt:lpstr>Воронина Валентина «Я стала серьезнее заниматься английским языком»</vt:lpstr>
      <vt:lpstr>Демьянова Юлия «Я долго медитировала и наконец услышала вещание Цицерона»</vt:lpstr>
      <vt:lpstr>Донцу Яна «Я научилась спать сидя»</vt:lpstr>
      <vt:lpstr>Желуницин Никита «С каждым днем я становлюсь лучше»</vt:lpstr>
      <vt:lpstr>Когане Алина «Я обрела семью» </vt:lpstr>
      <vt:lpstr>Королевцев Андрей «Я научился решать простейшие тригонометрические уравнения»</vt:lpstr>
      <vt:lpstr>Ксензова Анна «Я стремлюсь к знаниям»</vt:lpstr>
      <vt:lpstr>Лелюхин Иван «</vt:lpstr>
      <vt:lpstr>Малич Даниил «Каждый день я узнаю много нового»</vt:lpstr>
      <vt:lpstr>Махмудов Анзор «Я краток»</vt:lpstr>
      <vt:lpstr>Махмудов Арби «Я достиг глобального успеха практически во всем и буду продолжать покорять высоты»</vt:lpstr>
      <vt:lpstr>Орленко Анастасия «Я приобрела новых друзей»</vt:lpstr>
      <vt:lpstr>Печорина Марина «Мой духовный мир расширился»</vt:lpstr>
      <vt:lpstr>Плуталова Анастасия «Я приблизилась к мечте»</vt:lpstr>
      <vt:lpstr>Сутягина Оксана «Мой кругозор расширился»</vt:lpstr>
      <vt:lpstr>Темнов Никита «Я иду к успеху»</vt:lpstr>
      <vt:lpstr>Токарева Анастасия «Я приобрела много друзей и достигла немалых успехов»</vt:lpstr>
      <vt:lpstr>Федосеева Анастасия «Я завела друзей»</vt:lpstr>
      <vt:lpstr>Чайкин Глеб «Я научился решать сложные задачи по алгебре»</vt:lpstr>
    </vt:vector>
  </TitlesOfParts>
  <Company>Liceum1575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2013-2014 гг 10 «В»</dc:title>
  <dc:creator>suhov_m</dc:creator>
  <cp:lastModifiedBy>Нина Валерьевна Кошелева</cp:lastModifiedBy>
  <cp:revision>27</cp:revision>
  <dcterms:created xsi:type="dcterms:W3CDTF">2014-04-14T07:53:08Z</dcterms:created>
  <dcterms:modified xsi:type="dcterms:W3CDTF">2014-04-16T08:55:31Z</dcterms:modified>
</cp:coreProperties>
</file>