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  <p:sldMasterId id="2147483689" r:id="rId2"/>
    <p:sldMasterId id="2147483692" r:id="rId3"/>
    <p:sldMasterId id="2147483695" r:id="rId4"/>
    <p:sldMasterId id="2147483708" r:id="rId5"/>
  </p:sldMasterIdLst>
  <p:notesMasterIdLst>
    <p:notesMasterId r:id="rId22"/>
  </p:notesMasterIdLst>
  <p:sldIdLst>
    <p:sldId id="256" r:id="rId6"/>
    <p:sldId id="258" r:id="rId7"/>
    <p:sldId id="259" r:id="rId8"/>
    <p:sldId id="260" r:id="rId9"/>
    <p:sldId id="261" r:id="rId10"/>
    <p:sldId id="263" r:id="rId11"/>
    <p:sldId id="264" r:id="rId12"/>
    <p:sldId id="272" r:id="rId13"/>
    <p:sldId id="265" r:id="rId14"/>
    <p:sldId id="266" r:id="rId15"/>
    <p:sldId id="267" r:id="rId16"/>
    <p:sldId id="273" r:id="rId17"/>
    <p:sldId id="268" r:id="rId18"/>
    <p:sldId id="269" r:id="rId19"/>
    <p:sldId id="274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00A8"/>
    <a:srgbClr val="008000"/>
    <a:srgbClr val="FFFA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4" autoAdjust="0"/>
    <p:restoredTop sz="94718" autoAdjust="0"/>
  </p:normalViewPr>
  <p:slideViewPr>
    <p:cSldViewPr>
      <p:cViewPr varScale="1">
        <p:scale>
          <a:sx n="65" d="100"/>
          <a:sy n="65" d="100"/>
        </p:scale>
        <p:origin x="-108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9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AA59F-606A-4A13-A87E-574F138A277E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8AE15-766E-4104-9B10-E82500E7D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8AE15-766E-4104-9B10-E82500E7D79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ОБРАЗОВАНИЕ\Школьная доска\ShkolDosk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844824"/>
            <a:ext cx="6048672" cy="1470025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  <a:latin typeface="English157C 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886200"/>
            <a:ext cx="6048672" cy="910952"/>
          </a:xfrm>
        </p:spPr>
        <p:txBody>
          <a:bodyPr>
            <a:noAutofit/>
          </a:bodyPr>
          <a:lstStyle>
            <a:lvl1pPr marL="0" indent="0" algn="ctr">
              <a:buNone/>
              <a:defRPr sz="5400">
                <a:solidFill>
                  <a:schemeClr val="bg1">
                    <a:lumMod val="85000"/>
                  </a:schemeClr>
                </a:solidFill>
                <a:latin typeface="English157C 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752C51-BB59-4774-92B3-70C72F0B7A2A}" type="datetime1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Брынько Алёна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70AD2-9D6A-4830-B016-F6E8CC42A8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AEBA6F-C1E7-4F23-A388-8E93B92CFF80}" type="datetime1">
              <a:rPr lang="ru-RU" smtClean="0"/>
              <a:pPr/>
              <a:t>23.02.2015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Брынько Алёна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8A8D8-99CD-4920-A091-5D5E934644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FF4D6B-94BB-4245-9B78-28F3EA0608A6}" type="datetime1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Брынько Алёна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46659-A7BB-429A-8A09-BB7BF8BE5F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44F7E4-27F3-4F8E-96CA-397748ECCC0F}" type="datetime1">
              <a:rPr lang="ru-RU" smtClean="0"/>
              <a:pPr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Брынько Алёна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D1C87-E70C-41D1-900A-52EBCB1E19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0E70B1-1639-4807-9BFB-BF68DEB2BC4B}" type="datetime1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Брынько Алёна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439AD-FD85-47EE-A8ED-37D7FE4656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EDFA6B-437C-413B-B3A4-67C2718DDC2B}" type="datetime1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Брынько Алёна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86797-CC6E-487D-B575-7CC7568E62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003214-B630-4BD4-B784-25DB0C2E86EA}" type="datetime1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Брынько Алёна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11654-198C-462D-8B71-FBCC7793A6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E74993-3C5D-4511-BDC0-A7AFDB3A7A4E}" type="datetime1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Брынько Алёна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49471-6398-46D8-8716-EE41C7C120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D46A44E-1F7F-492E-997C-D1A47797E0A5}" type="datetime1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Брынько Алёна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957ADB-360B-494C-B620-C7A4A09DA2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2"/>
          <a:srcRect l="11539" b="11938"/>
          <a:stretch>
            <a:fillRect/>
          </a:stretch>
        </p:blipFill>
        <p:spPr bwMode="auto">
          <a:xfrm>
            <a:off x="0" y="5357813"/>
            <a:ext cx="3286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3"/>
          <a:srcRect r="11858"/>
          <a:stretch>
            <a:fillRect/>
          </a:stretch>
        </p:blipFill>
        <p:spPr bwMode="auto">
          <a:xfrm>
            <a:off x="8215313" y="5175250"/>
            <a:ext cx="928687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143008"/>
          </a:xfr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143116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49AFF917-6188-466C-9C2C-66FD2D05B343}" type="datetime1">
              <a:rPr lang="ru-RU" smtClean="0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Брынько Алёна</a:t>
            </a: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62113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B1255402-621D-4B58-AEB8-8A120F962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46D2D-7836-4F4C-ADCA-F12C6C8FA128}" type="datetime1">
              <a:rPr lang="ru-RU" smtClean="0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Брынько Алёна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EEA49-A1A6-4F94-B8DA-DE7595DB1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8B34-30C4-4A80-B1F7-A80364F318CE}" type="datetime1">
              <a:rPr lang="ru-RU" smtClean="0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Брынько Алёна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CED1C-3D5C-40B2-B714-96D70D879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E0B53-5985-4A57-A655-81CC41CB6372}" type="datetime1">
              <a:rPr lang="ru-RU" smtClean="0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Брынько Алёна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873E4-320E-431B-AEDB-5653069BC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05864-FA5E-494D-8B9E-9A03CE9D4BB7}" type="datetime1">
              <a:rPr lang="ru-RU" smtClean="0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Брынько Алёна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AD3AA-90F7-4E67-8C22-70D1F7374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EC308-5F84-4ED4-84EC-A9481A3B9368}" type="datetime1">
              <a:rPr lang="ru-RU" smtClean="0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Брынько Алёна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4B4E0-FC37-4B06-A576-783FDF22C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9C070-51E8-4E09-AE99-EFBFC63AE5B0}" type="datetime1">
              <a:rPr lang="ru-RU" smtClean="0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Брынько Алёна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7ABF5-1783-4859-BECE-945A74E07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FBF5F-9EDB-417C-A02F-D0EDF17EA31E}" type="datetime1">
              <a:rPr lang="ru-RU" smtClean="0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Брынько Алёна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2C89B-27B1-4943-BB26-1E54D9CB4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186ED-D9E2-45FA-A15F-C309BA86B401}" type="datetime1">
              <a:rPr lang="ru-RU" smtClean="0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Брынько Алёна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B1B32-24BA-485E-931C-F529DCA2C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21D48-723E-43F5-8450-B4CCD89D17B1}" type="datetime1">
              <a:rPr lang="ru-RU" smtClean="0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Брынько Алёна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7A0E6-6E09-4392-B64B-02D6441F1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89CE0-BF95-4DF4-9742-BDDE6E742CA9}" type="datetime1">
              <a:rPr lang="ru-RU" smtClean="0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Брынько Алёна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1FA6D-15BB-4437-ADC4-7FA4CA2E3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ОБРАЗОВАНИЕ\Школьная доска\ShkolDosk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844824"/>
            <a:ext cx="6048672" cy="1470025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  <a:latin typeface="English157C 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886200"/>
            <a:ext cx="6048672" cy="910952"/>
          </a:xfrm>
        </p:spPr>
        <p:txBody>
          <a:bodyPr>
            <a:noAutofit/>
          </a:bodyPr>
          <a:lstStyle>
            <a:lvl1pPr marL="0" indent="0" algn="ctr">
              <a:buNone/>
              <a:defRPr sz="5400">
                <a:solidFill>
                  <a:schemeClr val="bg1">
                    <a:lumMod val="85000"/>
                  </a:schemeClr>
                </a:solidFill>
                <a:latin typeface="English157C 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ОБРАЗОВАНИЕ\Школьная доска\ShkolDosk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844824"/>
            <a:ext cx="6048672" cy="1470025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  <a:latin typeface="English157C 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886200"/>
            <a:ext cx="6048672" cy="910952"/>
          </a:xfrm>
        </p:spPr>
        <p:txBody>
          <a:bodyPr>
            <a:noAutofit/>
          </a:bodyPr>
          <a:lstStyle>
            <a:lvl1pPr marL="0" indent="0" algn="ctr">
              <a:buNone/>
              <a:defRPr sz="5400">
                <a:solidFill>
                  <a:schemeClr val="bg1">
                    <a:lumMod val="85000"/>
                  </a:schemeClr>
                </a:solidFill>
                <a:latin typeface="English157C 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2E0E17-AF37-4139-A200-A592303CEFE1}" type="datetime1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Брынько Алёна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287C3-CDC9-4CF3-A3C2-54C21BBD41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909CF7-BF90-4FEF-B52B-BF504D40BDDA}" type="datetime1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Брынько Алёна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E9AF2-A12B-48AC-B037-6C1B772749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8D983E-C067-45E9-9EC7-67B27ED02C00}" type="datetime1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Брынько Алёна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28635-CB39-48D2-BC07-5D664EB195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K:\ProPowerPoint\Шаблоны\ОБРАЗОВАНИЕ\Школьная доска\ShkolDoskaSli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115888"/>
            <a:ext cx="7354888" cy="649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908050"/>
            <a:ext cx="72104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7"/>
          <p:cNvSpPr txBox="1">
            <a:spLocks noChangeArrowheads="1"/>
          </p:cNvSpPr>
          <p:nvPr/>
        </p:nvSpPr>
        <p:spPr bwMode="auto">
          <a:xfrm>
            <a:off x="-31750" y="6562725"/>
            <a:ext cx="1687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chemeClr val="bg1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chemeClr val="bg1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ransition spd="med">
    <p:circle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K:\ProPowerPoint\Шаблоны\ОБРАЗОВАНИЕ\Школьная доска\ShkolDoskaSli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115888"/>
            <a:ext cx="7354888" cy="649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908050"/>
            <a:ext cx="72104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7"/>
          <p:cNvSpPr txBox="1">
            <a:spLocks noChangeArrowheads="1"/>
          </p:cNvSpPr>
          <p:nvPr/>
        </p:nvSpPr>
        <p:spPr bwMode="auto">
          <a:xfrm>
            <a:off x="-31750" y="6562725"/>
            <a:ext cx="1687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chemeClr val="bg1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chemeClr val="bg1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ransition spd="med">
    <p:circle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K:\ProPowerPoint\Шаблоны\ОБРАЗОВАНИЕ\Школьная доска\ShkolDoskaSli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115888"/>
            <a:ext cx="7354888" cy="649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476375" y="908050"/>
            <a:ext cx="72104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7"/>
          <p:cNvSpPr txBox="1">
            <a:spLocks noChangeArrowheads="1"/>
          </p:cNvSpPr>
          <p:nvPr/>
        </p:nvSpPr>
        <p:spPr bwMode="auto">
          <a:xfrm>
            <a:off x="-31750" y="6562725"/>
            <a:ext cx="1687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chemeClr val="bg1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chemeClr val="bg1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transition spd="med">
    <p:circle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BB07D51-1983-4904-9897-CC9C853F719C}" type="datetime1">
              <a:rPr lang="ru-RU" smtClean="0"/>
              <a:pPr/>
              <a:t>23.02.2015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ru-RU" smtClean="0"/>
              <a:t>Брынько Алёна</a:t>
            </a: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922D975-72EC-4618-BE04-35E471A7D30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ransition spd="med">
    <p:circle/>
  </p:transition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:\графика\asadal\scool\scool\38 [Converted]111.png"/>
          <p:cNvPicPr>
            <a:picLocks noChangeAspect="1" noChangeArrowheads="1"/>
          </p:cNvPicPr>
          <p:nvPr/>
        </p:nvPicPr>
        <p:blipFill>
          <a:blip r:embed="rId14"/>
          <a:srcRect l="2920" t="16669" r="3650"/>
          <a:stretch>
            <a:fillRect/>
          </a:stretch>
        </p:blipFill>
        <p:spPr bwMode="auto">
          <a:xfrm>
            <a:off x="0" y="0"/>
            <a:ext cx="9144000" cy="1428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15"/>
          <a:srcRect l="11539" b="11938"/>
          <a:stretch>
            <a:fillRect/>
          </a:stretch>
        </p:blipFill>
        <p:spPr bwMode="auto">
          <a:xfrm>
            <a:off x="0" y="5357813"/>
            <a:ext cx="3286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16"/>
          <a:srcRect r="11858"/>
          <a:stretch>
            <a:fillRect/>
          </a:stretch>
        </p:blipFill>
        <p:spPr bwMode="auto">
          <a:xfrm>
            <a:off x="8215313" y="5175250"/>
            <a:ext cx="928687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143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71625"/>
            <a:ext cx="822960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D60793-E7F5-431C-927F-9D2BE5E984EF}" type="datetime1">
              <a:rPr lang="ru-RU" smtClean="0"/>
              <a:pPr>
                <a:defRPr/>
              </a:pPr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Брынько Алёна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FA24AB-D700-446A-B138-7C42EB665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circle/>
  </p:transition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F2F2F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fon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85720" y="714356"/>
            <a:ext cx="7772400" cy="1470025"/>
          </a:xfrm>
        </p:spPr>
        <p:txBody>
          <a:bodyPr/>
          <a:lstStyle/>
          <a:p>
            <a:r>
              <a:rPr lang="ru-RU" sz="8000" b="1" dirty="0" smtClean="0">
                <a:solidFill>
                  <a:schemeClr val="bg1"/>
                </a:solidFill>
                <a:latin typeface="Comic Sans MS" pitchFamily="66" charset="0"/>
              </a:rPr>
              <a:t>ПОРТФОЛИО</a:t>
            </a:r>
            <a:endParaRPr lang="ru-RU" sz="80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00034" y="4214818"/>
            <a:ext cx="5500726" cy="2357454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ln>
                  <a:solidFill>
                    <a:srgbClr val="006600"/>
                  </a:solidFill>
                </a:ln>
                <a:solidFill>
                  <a:srgbClr val="5E9869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ученицы 6 – А класса</a:t>
            </a:r>
          </a:p>
          <a:p>
            <a:pPr>
              <a:defRPr/>
            </a:pPr>
            <a:r>
              <a:rPr lang="ru-RU" sz="4000" b="1" dirty="0" smtClean="0">
                <a:ln>
                  <a:solidFill>
                    <a:srgbClr val="006600"/>
                  </a:solidFill>
                </a:ln>
                <a:solidFill>
                  <a:srgbClr val="5E9869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Симеизского УВК</a:t>
            </a:r>
          </a:p>
          <a:p>
            <a:pPr>
              <a:defRPr/>
            </a:pPr>
            <a:r>
              <a:rPr lang="ru-RU" sz="4000" b="1" dirty="0" smtClean="0">
                <a:ln>
                  <a:solidFill>
                    <a:srgbClr val="006600"/>
                  </a:solidFill>
                </a:ln>
                <a:solidFill>
                  <a:srgbClr val="5E9869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Брынько Алёны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0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928671"/>
          </a:xfrm>
        </p:spPr>
        <p:txBody>
          <a:bodyPr>
            <a:normAutofit/>
          </a:bodyPr>
          <a:lstStyle/>
          <a:p>
            <a:r>
              <a:rPr lang="ru-RU" sz="5000" dirty="0" smtClean="0">
                <a:ln>
                  <a:solidFill>
                    <a:srgbClr val="008000"/>
                  </a:solidFill>
                </a:ln>
                <a:solidFill>
                  <a:schemeClr val="bg1"/>
                </a:solidFill>
                <a:effectLst/>
                <a:latin typeface="Comic Sans MS" pitchFamily="66" charset="0"/>
              </a:rPr>
              <a:t>ЗАНТИЯ ВНЕ ШКОЛЫ</a:t>
            </a:r>
            <a:endParaRPr lang="ru-RU" sz="5000" dirty="0">
              <a:ln>
                <a:solidFill>
                  <a:srgbClr val="008000"/>
                </a:solidFill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pic>
        <p:nvPicPr>
          <p:cNvPr id="5" name="Содержимое 4" descr="Юлия Эдуардовн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357298"/>
            <a:ext cx="4493982" cy="4572031"/>
          </a:xfrm>
        </p:spPr>
      </p:pic>
      <p:pic>
        <p:nvPicPr>
          <p:cNvPr id="6" name="Содержимое 5" descr="Солдаты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43504" y="1928802"/>
            <a:ext cx="3467259" cy="4680800"/>
          </a:xfr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4324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</a:rPr>
              <a:t>Брынько Алёна</a:t>
            </a:r>
            <a:endParaRPr lang="ru-RU" sz="14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300"/>
                            </p:stCondLst>
                            <p:childTnLst>
                              <p:par>
                                <p:cTn id="20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dirty="0" smtClean="0">
                <a:ln>
                  <a:solidFill>
                    <a:srgbClr val="008000"/>
                  </a:solidFill>
                </a:ln>
                <a:solidFill>
                  <a:schemeClr val="bg1"/>
                </a:solidFill>
                <a:effectLst/>
                <a:latin typeface="Comic Sans MS" pitchFamily="66" charset="0"/>
              </a:rPr>
              <a:t>ТЕАТРАЛЬНАЯ СТУДИЯ</a:t>
            </a:r>
            <a:endParaRPr lang="ru-RU" sz="5000" dirty="0">
              <a:ln>
                <a:solidFill>
                  <a:srgbClr val="008000"/>
                </a:solidFill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pic>
        <p:nvPicPr>
          <p:cNvPr id="5" name="Содержимое 4" descr="L9CHminu0jw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500174"/>
            <a:ext cx="3948404" cy="5130000"/>
          </a:xfrm>
        </p:spPr>
      </p:pic>
      <p:pic>
        <p:nvPicPr>
          <p:cNvPr id="6" name="Содержимое 5" descr="IuFB0PvpAw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500174"/>
            <a:ext cx="3920110" cy="5131248"/>
          </a:xfr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071802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</a:rPr>
              <a:t>Брынько Алёна</a:t>
            </a:r>
            <a:endParaRPr lang="ru-RU" sz="14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6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dirty="0" smtClean="0">
                <a:ln>
                  <a:solidFill>
                    <a:srgbClr val="00800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ХОББИ</a:t>
            </a:r>
            <a:endParaRPr lang="ru-RU" sz="5000" dirty="0">
              <a:ln>
                <a:solidFill>
                  <a:srgbClr val="008000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29124" y="1571612"/>
            <a:ext cx="4352956" cy="4900634"/>
          </a:xfrm>
        </p:spPr>
        <p:txBody>
          <a:bodyPr/>
          <a:lstStyle/>
          <a:p>
            <a:pPr>
              <a:buNone/>
            </a:pPr>
            <a:r>
              <a:rPr lang="ru-RU" sz="3200" dirty="0" smtClean="0">
                <a:solidFill>
                  <a:srgbClr val="008000"/>
                </a:solidFill>
                <a:latin typeface="Monotype Corsiva" pitchFamily="66" charset="0"/>
              </a:rPr>
              <a:t>     Я пробую себя в разных стилях искусства – плету бисером, делаю картины из солёного теста, занимаюсь квиллингом и киригами. </a:t>
            </a:r>
          </a:p>
          <a:p>
            <a:pPr>
              <a:buNone/>
            </a:pPr>
            <a:r>
              <a:rPr lang="ru-RU" sz="3200" dirty="0" smtClean="0">
                <a:solidFill>
                  <a:srgbClr val="008000"/>
                </a:solidFill>
                <a:latin typeface="Monotype Corsiva" pitchFamily="66" charset="0"/>
              </a:rPr>
              <a:t>    Мне очень интересно изучать новые техники и направления.</a:t>
            </a:r>
            <a:endParaRPr lang="ru-RU" sz="3200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324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</a:rPr>
              <a:t>Брынько Алёна</a:t>
            </a:r>
            <a:endParaRPr lang="ru-RU" sz="1400" dirty="0">
              <a:latin typeface="Monotype Corsiva" pitchFamily="66" charset="0"/>
            </a:endParaRPr>
          </a:p>
        </p:txBody>
      </p:sp>
      <p:pic>
        <p:nvPicPr>
          <p:cNvPr id="9" name="Содержимое 8" descr="8-е Март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5793" y="1357298"/>
            <a:ext cx="4391660" cy="5000660"/>
          </a:xfr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4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dirty="0" smtClean="0">
                <a:ln>
                  <a:solidFill>
                    <a:srgbClr val="008000"/>
                  </a:solidFill>
                </a:ln>
                <a:solidFill>
                  <a:schemeClr val="bg1"/>
                </a:solidFill>
                <a:effectLst/>
                <a:latin typeface="Comic Sans MS" pitchFamily="66" charset="0"/>
              </a:rPr>
              <a:t>МОЁ ТВОРЧЕСТВО</a:t>
            </a:r>
            <a:endParaRPr lang="ru-RU" sz="5000" dirty="0">
              <a:ln>
                <a:solidFill>
                  <a:srgbClr val="008000"/>
                </a:solidFill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357298"/>
            <a:ext cx="4040188" cy="960453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8000"/>
                </a:solidFill>
                <a:latin typeface="Monotype Corsiva" pitchFamily="66" charset="0"/>
              </a:rPr>
              <a:t>РАБОТА ИЗ СОЛЁНОГО ТЕСТА</a:t>
            </a:r>
            <a:endParaRPr lang="ru-RU" sz="2800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pic>
        <p:nvPicPr>
          <p:cNvPr id="8" name="Содержимое 7" descr="Поделка 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2428868"/>
            <a:ext cx="4040188" cy="33984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1357298"/>
            <a:ext cx="4041775" cy="960453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8000"/>
                </a:solidFill>
                <a:latin typeface="Monotype Corsiva" pitchFamily="66" charset="0"/>
              </a:rPr>
              <a:t>РАБОТА В ТЕХНИКЕ «КВИЛЛИНГ»</a:t>
            </a:r>
            <a:endParaRPr lang="ru-RU" sz="2800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pic>
        <p:nvPicPr>
          <p:cNvPr id="11" name="Содержимое 10" descr="Лягухи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1999" y="2428868"/>
            <a:ext cx="4280967" cy="3396408"/>
          </a:xfr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4324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</a:rPr>
              <a:t>Брынько Алёна</a:t>
            </a:r>
            <a:endParaRPr lang="ru-RU" sz="14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429552" cy="1000108"/>
          </a:xfrm>
        </p:spPr>
        <p:txBody>
          <a:bodyPr>
            <a:normAutofit/>
          </a:bodyPr>
          <a:lstStyle/>
          <a:p>
            <a:pPr algn="ctr"/>
            <a:r>
              <a:rPr lang="ru-RU" sz="5000" dirty="0" smtClean="0">
                <a:ln>
                  <a:solidFill>
                    <a:srgbClr val="008000"/>
                  </a:solidFill>
                </a:ln>
                <a:solidFill>
                  <a:schemeClr val="bg1"/>
                </a:solidFill>
                <a:effectLst/>
                <a:latin typeface="Comic Sans MS" pitchFamily="66" charset="0"/>
              </a:rPr>
              <a:t>МОЯ ШКОЛА</a:t>
            </a:r>
            <a:endParaRPr lang="ru-RU" sz="5000" dirty="0">
              <a:ln>
                <a:solidFill>
                  <a:srgbClr val="008000"/>
                </a:solidFill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357298"/>
            <a:ext cx="8929718" cy="5000660"/>
          </a:xfrm>
        </p:spPr>
        <p:txBody>
          <a:bodyPr/>
          <a:lstStyle/>
          <a:p>
            <a:pPr indent="457200"/>
            <a:r>
              <a:rPr lang="ru-RU" sz="2000" dirty="0" smtClean="0">
                <a:solidFill>
                  <a:srgbClr val="008000"/>
                </a:solidFill>
                <a:latin typeface="Comic Sans MS" pitchFamily="66" charset="0"/>
              </a:rPr>
              <a:t>Учеба в школе – очень важный этап в жизни человека. В школе он получает новые знания, готовится к самостоятельной жизни. </a:t>
            </a:r>
          </a:p>
          <a:p>
            <a:pPr indent="457200"/>
            <a:r>
              <a:rPr lang="ru-RU" sz="2000" dirty="0" smtClean="0">
                <a:solidFill>
                  <a:srgbClr val="008000"/>
                </a:solidFill>
                <a:latin typeface="Comic Sans MS" pitchFamily="66" charset="0"/>
              </a:rPr>
              <a:t>Я очень рада, что учусь в Симеизском УВК!</a:t>
            </a:r>
          </a:p>
          <a:p>
            <a:r>
              <a:rPr lang="ru-RU" sz="2000" dirty="0" smtClean="0">
                <a:solidFill>
                  <a:srgbClr val="008000"/>
                </a:solidFill>
                <a:latin typeface="Comic Sans MS" pitchFamily="66" charset="0"/>
              </a:rPr>
              <a:t>У нас очень дружный и веселый класс, с ними нельзя соскучиться</a:t>
            </a:r>
          </a:p>
          <a:p>
            <a:pPr indent="457200"/>
            <a:r>
              <a:rPr lang="ru-RU" sz="2000" dirty="0" smtClean="0">
                <a:solidFill>
                  <a:srgbClr val="008000"/>
                </a:solidFill>
                <a:latin typeface="Comic Sans MS" pitchFamily="66" charset="0"/>
              </a:rPr>
              <a:t>Мне нравятся учителя в нашей школе: они могут заинтересовать, понятно объяснить предмет.</a:t>
            </a:r>
          </a:p>
          <a:p>
            <a:pPr indent="457200"/>
            <a:r>
              <a:rPr lang="ru-RU" sz="2000" dirty="0" smtClean="0">
                <a:solidFill>
                  <a:srgbClr val="008000"/>
                </a:solidFill>
                <a:latin typeface="Comic Sans MS" pitchFamily="66" charset="0"/>
              </a:rPr>
              <a:t>Я люблю свою школу за то, что я получаю в ней новые знания, а учиться тут хоть не всегда легко, но приятно и интересно.</a:t>
            </a:r>
          </a:p>
          <a:p>
            <a:pPr indent="457200"/>
            <a:r>
              <a:rPr lang="ru-RU" sz="2000" dirty="0" smtClean="0">
                <a:solidFill>
                  <a:srgbClr val="008000"/>
                </a:solidFill>
                <a:latin typeface="Comic Sans MS" pitchFamily="66" charset="0"/>
              </a:rPr>
              <a:t>Я учусь еще только в 6 классе </a:t>
            </a:r>
          </a:p>
          <a:p>
            <a:r>
              <a:rPr lang="ru-RU" sz="2000" dirty="0" smtClean="0">
                <a:solidFill>
                  <a:srgbClr val="008000"/>
                </a:solidFill>
                <a:latin typeface="Comic Sans MS" pitchFamily="66" charset="0"/>
              </a:rPr>
              <a:t>и точно не знаю, кем хочу стать. </a:t>
            </a:r>
          </a:p>
          <a:p>
            <a:r>
              <a:rPr lang="ru-RU" sz="2000" dirty="0" smtClean="0">
                <a:solidFill>
                  <a:srgbClr val="008000"/>
                </a:solidFill>
                <a:latin typeface="Comic Sans MS" pitchFamily="66" charset="0"/>
              </a:rPr>
              <a:t>              Но думаю, к окончанию</a:t>
            </a:r>
          </a:p>
          <a:p>
            <a:r>
              <a:rPr lang="ru-RU" sz="2000" dirty="0" smtClean="0">
                <a:solidFill>
                  <a:srgbClr val="008000"/>
                </a:solidFill>
                <a:latin typeface="Comic Sans MS" pitchFamily="66" charset="0"/>
              </a:rPr>
              <a:t>               учёбы в школе я найду</a:t>
            </a:r>
          </a:p>
          <a:p>
            <a:r>
              <a:rPr lang="ru-RU" sz="2000" dirty="0" smtClean="0">
                <a:solidFill>
                  <a:srgbClr val="008000"/>
                </a:solidFill>
                <a:latin typeface="Comic Sans MS" pitchFamily="66" charset="0"/>
              </a:rPr>
              <a:t>               профессию моей мечты!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 descr="p227000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75" b="875"/>
          <a:stretch>
            <a:fillRect/>
          </a:stretch>
        </p:blipFill>
        <p:spPr>
          <a:xfrm>
            <a:off x="5404347" y="4053260"/>
            <a:ext cx="3739653" cy="2804740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324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</a:rPr>
              <a:t>Брынько Алёна</a:t>
            </a:r>
            <a:endParaRPr lang="ru-RU" sz="14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700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70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700"/>
                            </p:stCondLst>
                            <p:childTnLst>
                              <p:par>
                                <p:cTn id="4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700"/>
                            </p:stCondLst>
                            <p:childTnLst>
                              <p:par>
                                <p:cTn id="5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700"/>
                            </p:stCondLst>
                            <p:childTnLst>
                              <p:par>
                                <p:cTn id="6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700"/>
                            </p:stCondLst>
                            <p:childTnLst>
                              <p:par>
                                <p:cTn id="6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9700"/>
                            </p:stCondLst>
                            <p:childTnLst>
                              <p:par>
                                <p:cTn id="7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8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1700"/>
                            </p:stCondLst>
                            <p:childTnLst>
                              <p:par>
                                <p:cTn id="8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8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043362" cy="4691063"/>
          </a:xfrm>
        </p:spPr>
        <p:txBody>
          <a:bodyPr/>
          <a:lstStyle/>
          <a:p>
            <a:pPr indent="457200"/>
            <a:r>
              <a:rPr lang="ru-RU" sz="3200" dirty="0" smtClean="0">
                <a:solidFill>
                  <a:srgbClr val="008000"/>
                </a:solidFill>
                <a:latin typeface="Monotype Corsiva" pitchFamily="66" charset="0"/>
              </a:rPr>
              <a:t>Еще я хочу сказать большое спасибо моим родителям! </a:t>
            </a:r>
          </a:p>
          <a:p>
            <a:pPr indent="457200"/>
            <a:r>
              <a:rPr lang="ru-RU" sz="3200" dirty="0" smtClean="0">
                <a:solidFill>
                  <a:srgbClr val="008000"/>
                </a:solidFill>
                <a:latin typeface="Monotype Corsiva" pitchFamily="66" charset="0"/>
              </a:rPr>
              <a:t>Без их помощи и поддержки во всем мне было бы очень трудно. </a:t>
            </a:r>
          </a:p>
          <a:p>
            <a:pPr indent="457200"/>
            <a:r>
              <a:rPr lang="ru-RU" sz="3200" dirty="0" smtClean="0">
                <a:solidFill>
                  <a:srgbClr val="008000"/>
                </a:solidFill>
                <a:latin typeface="Monotype Corsiva" pitchFamily="66" charset="0"/>
              </a:rPr>
              <a:t>Мои мама и папа – </a:t>
            </a:r>
          </a:p>
          <a:p>
            <a:pPr indent="457200"/>
            <a:r>
              <a:rPr lang="ru-RU" sz="3200" dirty="0" smtClean="0">
                <a:solidFill>
                  <a:srgbClr val="008000"/>
                </a:solidFill>
                <a:latin typeface="Monotype Corsiva" pitchFamily="66" charset="0"/>
              </a:rPr>
              <a:t>          самые лучшие!</a:t>
            </a:r>
          </a:p>
        </p:txBody>
      </p:sp>
      <p:pic>
        <p:nvPicPr>
          <p:cNvPr id="6" name="Рисунок 5" descr="20150218-0938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2725" y="785794"/>
            <a:ext cx="4021060" cy="5760000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4324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</a:rPr>
              <a:t>Брынько Алёна</a:t>
            </a:r>
            <a:endParaRPr lang="ru-RU" sz="14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15-015-Spasibo-za-vniman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357298"/>
            <a:ext cx="6858000" cy="5143500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4324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</a:rPr>
              <a:t>Брынько Алёна</a:t>
            </a:r>
            <a:endParaRPr lang="ru-RU" sz="14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43890" cy="1084248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ln w="12700">
                  <a:solidFill>
                    <a:srgbClr val="008000"/>
                  </a:solidFill>
                </a:ln>
                <a:solidFill>
                  <a:schemeClr val="bg1"/>
                </a:solidFill>
                <a:effectLst/>
                <a:latin typeface="Comic Sans MS" pitchFamily="66" charset="0"/>
              </a:rPr>
              <a:t>ОБО МНЕ</a:t>
            </a:r>
            <a:endParaRPr lang="ru-RU" sz="7200" dirty="0">
              <a:ln w="12700">
                <a:solidFill>
                  <a:srgbClr val="008000"/>
                </a:solidFill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pic>
        <p:nvPicPr>
          <p:cNvPr id="5" name="Содержимое 4" descr="Изображение 107.1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571612"/>
            <a:ext cx="3992333" cy="4811606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286248" y="1643050"/>
            <a:ext cx="4714908" cy="521495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5400A8"/>
                </a:solidFill>
                <a:latin typeface="Monotype Corsiva" pitchFamily="66" charset="0"/>
              </a:rPr>
              <a:t>Брынько Алёна Дмитриевна</a:t>
            </a:r>
          </a:p>
          <a:p>
            <a:endParaRPr lang="ru-RU" sz="20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Родилась 17 августа 2003 года в г. Лисичанске Луганской области.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В 2009 году я пошла в первый класс школы № 2 г. Лисичанска, где проучилась два года.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В 2011 году мы переехали в Крым в г. Ялта, где я училась в средней школе № 10.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В 2012 году мы переехали в пгт. Симеиз. Я пошла в четвертый класс Симеизского УВК, где и учусь до настоящего времени.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71802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</a:rPr>
              <a:t>Брынько Алёна</a:t>
            </a:r>
            <a:endParaRPr lang="ru-RU" sz="14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800" decel="100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5000" dirty="0" smtClean="0">
                <a:ln>
                  <a:solidFill>
                    <a:srgbClr val="008000"/>
                  </a:solidFill>
                </a:ln>
                <a:solidFill>
                  <a:schemeClr val="bg1"/>
                </a:solidFill>
                <a:effectLst/>
                <a:latin typeface="Comic Sans MS" pitchFamily="66" charset="0"/>
              </a:rPr>
              <a:t>МОИ ДОСТИЖЕНИЯ</a:t>
            </a:r>
            <a:endParaRPr lang="ru-RU" sz="5000" dirty="0">
              <a:ln>
                <a:solidFill>
                  <a:srgbClr val="008000"/>
                </a:solidFill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pic>
        <p:nvPicPr>
          <p:cNvPr id="8" name="Содержимое 7" descr="20150218-0938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142984"/>
            <a:ext cx="3845203" cy="5436000"/>
          </a:xfrm>
        </p:spPr>
      </p:pic>
      <p:pic>
        <p:nvPicPr>
          <p:cNvPr id="9" name="Содержимое 8" descr="20150218-09360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1142984"/>
            <a:ext cx="3955574" cy="5436000"/>
          </a:xfrm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3071802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</a:rPr>
              <a:t>Брынько Алёна</a:t>
            </a:r>
            <a:endParaRPr lang="ru-RU" sz="14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00010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9" name="Содержимое 8" descr="20150218-09363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14422"/>
            <a:ext cx="3850229" cy="5436000"/>
          </a:xfrm>
        </p:spPr>
      </p:pic>
      <p:pic>
        <p:nvPicPr>
          <p:cNvPr id="10" name="Содержимое 9" descr="20150218-0937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214422"/>
            <a:ext cx="3845205" cy="5436000"/>
          </a:xfrm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3071802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</a:rPr>
              <a:t>Брынько Алёна</a:t>
            </a:r>
            <a:endParaRPr lang="ru-RU" sz="14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00010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9" name="Содержимое 8" descr="20150218-0937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14422"/>
            <a:ext cx="3829834" cy="5436000"/>
          </a:xfrm>
        </p:spPr>
      </p:pic>
      <p:pic>
        <p:nvPicPr>
          <p:cNvPr id="10" name="Содержимое 9" descr="20150218-0939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214422"/>
            <a:ext cx="3767043" cy="5436000"/>
          </a:xfrm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3071802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</a:rPr>
              <a:t>Брынько Алёна</a:t>
            </a:r>
            <a:endParaRPr lang="ru-RU" sz="14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0150218-0935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7" y="1655032"/>
            <a:ext cx="6825536" cy="4932000"/>
          </a:xfr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4324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</a:rPr>
              <a:t>Брынько Алёна</a:t>
            </a:r>
            <a:endParaRPr lang="ru-RU" sz="14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0150218-094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7970" y="1571612"/>
            <a:ext cx="6938374" cy="4932000"/>
          </a:xfr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4324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</a:rPr>
              <a:t>Брынько Алёна</a:t>
            </a:r>
            <a:endParaRPr lang="ru-RU" sz="14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dirty="0" smtClean="0">
                <a:ln>
                  <a:solidFill>
                    <a:srgbClr val="008000"/>
                  </a:solidFill>
                </a:ln>
                <a:solidFill>
                  <a:schemeClr val="bg1"/>
                </a:solidFill>
                <a:effectLst/>
                <a:latin typeface="Comic Sans MS" pitchFamily="66" charset="0"/>
              </a:rPr>
              <a:t>МОИ УВЛЕЧЕНИЯ</a:t>
            </a:r>
            <a:endParaRPr lang="ru-RU" sz="5000" dirty="0">
              <a:ln>
                <a:solidFill>
                  <a:srgbClr val="008000"/>
                </a:solidFill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1428736"/>
            <a:ext cx="7786742" cy="482919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dirty="0" smtClean="0">
                <a:solidFill>
                  <a:srgbClr val="008000"/>
                </a:solidFill>
                <a:latin typeface="Monotype Corsiva" pitchFamily="66" charset="0"/>
              </a:rPr>
              <a:t>Со второго класса я участвую во многих школьных мероприятиях и конкурсах. </a:t>
            </a:r>
          </a:p>
          <a:p>
            <a:pPr>
              <a:buNone/>
            </a:pPr>
            <a:r>
              <a:rPr lang="ru-RU" sz="3600" dirty="0" smtClean="0">
                <a:solidFill>
                  <a:srgbClr val="008000"/>
                </a:solidFill>
                <a:latin typeface="Monotype Corsiva" pitchFamily="66" charset="0"/>
              </a:rPr>
              <a:t>    Занималась в классе хореографии. </a:t>
            </a:r>
          </a:p>
          <a:p>
            <a:pPr>
              <a:buNone/>
            </a:pPr>
            <a:r>
              <a:rPr lang="ru-RU" sz="3600" dirty="0" smtClean="0">
                <a:solidFill>
                  <a:srgbClr val="008000"/>
                </a:solidFill>
                <a:latin typeface="Monotype Corsiva" pitchFamily="66" charset="0"/>
              </a:rPr>
              <a:t>    Сейчас посещаю театральную студию в детском клубе «Жемчужина». Мы выступаем на разных праздниках. </a:t>
            </a:r>
          </a:p>
          <a:p>
            <a:pPr>
              <a:buNone/>
            </a:pPr>
            <a:r>
              <a:rPr lang="ru-RU" sz="3600" dirty="0" smtClean="0">
                <a:solidFill>
                  <a:srgbClr val="008000"/>
                </a:solidFill>
                <a:latin typeface="Monotype Corsiva" pitchFamily="66" charset="0"/>
              </a:rPr>
              <a:t>   В клубе очень интересно и весело!</a:t>
            </a:r>
            <a:endParaRPr lang="ru-RU" sz="3600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4324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</a:rPr>
              <a:t>Брынько Алёна</a:t>
            </a:r>
            <a:endParaRPr lang="ru-RU" sz="14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1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1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100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txBody>
          <a:bodyPr>
            <a:noAutofit/>
          </a:bodyPr>
          <a:lstStyle/>
          <a:p>
            <a:r>
              <a:rPr lang="ru-RU" sz="5000" dirty="0" smtClean="0">
                <a:ln>
                  <a:solidFill>
                    <a:srgbClr val="008000"/>
                  </a:solidFill>
                </a:ln>
                <a:solidFill>
                  <a:schemeClr val="bg1"/>
                </a:solidFill>
                <a:effectLst/>
                <a:latin typeface="Comic Sans MS" pitchFamily="66" charset="0"/>
              </a:rPr>
              <a:t>УЧАСТИЕ В КЛАССНЫХ МЕРОПРИЯТИЯХ</a:t>
            </a:r>
            <a:endParaRPr lang="ru-RU" sz="5000" dirty="0">
              <a:ln>
                <a:solidFill>
                  <a:srgbClr val="008000"/>
                </a:solidFill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357298"/>
            <a:ext cx="4786314" cy="817577"/>
          </a:xfrm>
        </p:spPr>
        <p:txBody>
          <a:bodyPr/>
          <a:lstStyle/>
          <a:p>
            <a:pPr algn="ctr"/>
            <a:r>
              <a:rPr lang="ru-RU" sz="3000" dirty="0" smtClean="0">
                <a:solidFill>
                  <a:srgbClr val="008000"/>
                </a:solidFill>
                <a:latin typeface="Monotype Corsiva" pitchFamily="66" charset="0"/>
              </a:rPr>
              <a:t>ПРАЗДНИК  МАСЛЕНИЦЫ</a:t>
            </a:r>
            <a:endParaRPr lang="ru-RU" sz="3000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Изображение 14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94074" y="2174875"/>
            <a:ext cx="3772570" cy="44280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29190" y="1535113"/>
            <a:ext cx="3757610" cy="639762"/>
          </a:xfrm>
        </p:spPr>
        <p:txBody>
          <a:bodyPr/>
          <a:lstStyle/>
          <a:p>
            <a:pPr algn="ctr"/>
            <a:r>
              <a:rPr lang="ru-RU" sz="3000" dirty="0" smtClean="0">
                <a:solidFill>
                  <a:srgbClr val="008000"/>
                </a:solidFill>
                <a:latin typeface="Monotype Corsiva" pitchFamily="66" charset="0"/>
              </a:rPr>
              <a:t>НОВЫЙ  ГОД</a:t>
            </a:r>
            <a:endParaRPr lang="ru-RU" sz="3000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pic>
        <p:nvPicPr>
          <p:cNvPr id="8" name="Содержимое 7" descr="Н.Г.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358638" y="2174875"/>
            <a:ext cx="2929972" cy="4428000"/>
          </a:xfrm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314324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400" dirty="0" smtClean="0">
                <a:latin typeface="Monotype Corsiva" pitchFamily="66" charset="0"/>
              </a:rPr>
              <a:t>Брынько Алёна</a:t>
            </a:r>
            <a:endParaRPr lang="ru-RU" sz="14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00"/>
                            </p:stCondLst>
                            <p:childTnLst>
                              <p:par>
                                <p:cTn id="1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700"/>
                            </p:stCondLst>
                            <p:childTnLst>
                              <p:par>
                                <p:cTn id="2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</p:bldLst>
  </p:timing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7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268</TotalTime>
  <Words>287</Words>
  <Application>Microsoft Office PowerPoint</Application>
  <PresentationFormat>Экран (4:3)</PresentationFormat>
  <Paragraphs>60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Тема3</vt:lpstr>
      <vt:lpstr>Тема4</vt:lpstr>
      <vt:lpstr>1_Тема3</vt:lpstr>
      <vt:lpstr>Тема7</vt:lpstr>
      <vt:lpstr>Тема5</vt:lpstr>
      <vt:lpstr>ПОРТФОЛИО</vt:lpstr>
      <vt:lpstr>ОБО МНЕ</vt:lpstr>
      <vt:lpstr>МОИ ДОСТИЖЕНИЯ</vt:lpstr>
      <vt:lpstr>Слайд 4</vt:lpstr>
      <vt:lpstr>Слайд 5</vt:lpstr>
      <vt:lpstr>Слайд 6</vt:lpstr>
      <vt:lpstr>Слайд 7</vt:lpstr>
      <vt:lpstr>МОИ УВЛЕЧЕНИЯ</vt:lpstr>
      <vt:lpstr>УЧАСТИЕ В КЛАССНЫХ МЕРОПРИЯТИЯХ</vt:lpstr>
      <vt:lpstr>ЗАНТИЯ ВНЕ ШКОЛЫ</vt:lpstr>
      <vt:lpstr>ТЕАТРАЛЬНАЯ СТУДИЯ</vt:lpstr>
      <vt:lpstr>ХОББИ</vt:lpstr>
      <vt:lpstr>МОЁ ТВОРЧЕСТВО</vt:lpstr>
      <vt:lpstr>МОЯ ШКОЛА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</dc:title>
  <dc:creator>Admin</dc:creator>
  <cp:lastModifiedBy>Admin</cp:lastModifiedBy>
  <cp:revision>28</cp:revision>
  <dcterms:created xsi:type="dcterms:W3CDTF">2015-02-22T13:40:02Z</dcterms:created>
  <dcterms:modified xsi:type="dcterms:W3CDTF">2015-02-23T13:27:50Z</dcterms:modified>
</cp:coreProperties>
</file>