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4" r:id="rId2"/>
    <p:sldId id="265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99FF"/>
    <a:srgbClr val="FF0000"/>
    <a:srgbClr val="FF0066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8060" autoAdjust="0"/>
    <p:restoredTop sz="90929" autoAdjust="0"/>
  </p:normalViewPr>
  <p:slideViewPr>
    <p:cSldViewPr>
      <p:cViewPr>
        <p:scale>
          <a:sx n="75" d="100"/>
          <a:sy n="75" d="100"/>
        </p:scale>
        <p:origin x="-17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C649E920-F98C-4CBA-BE57-4D4E75D720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2727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CCB044-D371-47B8-BB81-197224E82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2BBDB1-922E-44C2-A719-96A627AD1C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AC53B-A4DE-40BB-9AEF-DB55EC8BC4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FDB8-BA27-4274-B232-15A3D36A5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3374B-2C0C-4A8B-B017-6B38A7C1B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81490-D329-47AB-945D-053E21ADA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9A422-233A-436D-A124-B654F5FA3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1EA08-E693-4121-8BF6-18B3E98F2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396CA1-235C-4E9E-A21F-9AB1A692C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BDE26F-9811-476C-9CC1-AB608E170A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EEDE7-643E-495C-9B14-90E2B08D88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140FE-5933-46F0-9FCF-A9A4D571CE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CCF6E7D1-04A8-4A10-A6D8-4D030FD5A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://yandex.ru/images/search?text=%D0%B0%D0%BB%D0%BC%D0%B0%D0%B7%D0%BD%D1%8B%D0%B9%20%D1%81%D0%BA%D0%B0%D0%BB%D1%8C%D0%BF%D0%B5%D0%BB%D1%8C&amp;fp=0&amp;img_url=http://www.clker.com/cliparts/8/d/3/c/11954448841410104856johnny_automatic_gloved_hand_with_scalpel.svg.med.png&amp;pos=10&amp;uinfo=sw-1772-sh-1108-ww-1646-wh-908-wp-4x3_1024x768&amp;rpt=simage&amp;pin=1" TargetMode="External"/><Relationship Id="rId7" Type="http://schemas.openxmlformats.org/officeDocument/2006/relationships/image" Target="../media/image22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1.jpeg"/><Relationship Id="rId5" Type="http://schemas.openxmlformats.org/officeDocument/2006/relationships/hyperlink" Target="http://yandex.ru/images/search?text=%D0%BF%D1%80%D0%B8%D0%B6%D0%B8%D0%B3%D0%B0%D0%BD%D0%B8%D0%B5%20%D1%80%D0%B0%D0%BD%20%D1%81%20%D0%BF%D0%BE%D0%BC%D0%BE%D1%89%D1%8C%D1%8E%20%D0%BB%D0%B0%D0%B7%D0%B5%D1%80%D0%B0&amp;fp=0&amp;img_url=http://cs303601.vk.me/u2085092/155931681/x_15128f41.jpg&amp;pos=4&amp;uinfo=sw-1772-sh-1108-ww-1646-wh-908-wp-4x3_1024x768&amp;rpt=simage&amp;pin=1" TargetMode="Externa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hyperlink" Target="http://yandex.ru/images/search?text=%D0%B0%D0%BB%D0%BC%D0%B0%D0%B7%D1%8B%20%D0%B2%20%D0%BD%D0%B0%D1%83%D0%BA%D0%B5%20%D1%84%D0%BE%D1%82%D0%BE&amp;fp=0&amp;img_url=http://tayga.info/files/bars(1).jpg&amp;pos=10&amp;uinfo=sw-1772-sh-1108-ww-1754-wh-1083-wp-4x3_1024x768&amp;rpt=simage&amp;pin=1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://yandex.ru/images/search?text=%D0%B0%D0%BB%D0%BC%D0%B0%D0%B7%D0%BD%D1%8B%D0%B9%20%D0%B1%D1%83%D1%80%20%D1%84%D0%BE%D1%82%D0%BE&amp;fp=0&amp;img_url=http://www.strf.ru/Attachment.aspx?Id=40484&amp;pos=6&amp;uinfo=sw-1772-sh-1108-ww-1646-wh-908-wp-4x3_1024x768&amp;rpt=simage&amp;pin=1" TargetMode="External"/><Relationship Id="rId5" Type="http://schemas.openxmlformats.org/officeDocument/2006/relationships/image" Target="../media/image19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319070"/>
          </a:xfrm>
        </p:spPr>
        <p:txBody>
          <a:bodyPr/>
          <a:lstStyle/>
          <a:p>
            <a:r>
              <a:rPr lang="ru-RU" sz="1400" b="1" dirty="0" smtClean="0"/>
              <a:t>Муниципальное образовательное учреждение школа № 6</a:t>
            </a:r>
            <a:endParaRPr lang="en-US" sz="1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28736"/>
            <a:ext cx="7772400" cy="5072098"/>
          </a:xfrm>
        </p:spPr>
        <p:txBody>
          <a:bodyPr/>
          <a:lstStyle/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buNone/>
            </a:pP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 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Вся правда об </a:t>
            </a:r>
            <a:r>
              <a:rPr lang="ru-RU" sz="3600" b="1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АЛМАЗах</a:t>
            </a:r>
            <a:r>
              <a:rPr lang="ru-RU" sz="36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»</a:t>
            </a:r>
            <a:endParaRPr lang="ru-RU" sz="36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1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1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1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1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1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1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	Выполнил: Попов Егор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	Ученик 1 «Е» класса</a:t>
            </a:r>
          </a:p>
          <a:p>
            <a:pPr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						Руководитель: Турова О.А.</a:t>
            </a:r>
          </a:p>
          <a:p>
            <a:pPr>
              <a:buNone/>
            </a:pPr>
            <a:endParaRPr lang="ru-RU" sz="1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1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ru-RU" sz="1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endParaRPr lang="ru-RU" sz="14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г.Южно-Сахалинск</a:t>
            </a:r>
          </a:p>
          <a:p>
            <a:pPr algn="ctr">
              <a:buNone/>
            </a:pPr>
            <a:r>
              <a:rPr lang="ru-RU" sz="1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2014</a:t>
            </a:r>
          </a:p>
          <a:p>
            <a:pPr>
              <a:buNone/>
            </a:pPr>
            <a:endParaRPr lang="ru-RU" sz="36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>
              <a:buNone/>
            </a:pPr>
            <a:endParaRPr lang="en-US" sz="3600" b="1" dirty="0" smtClean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189:21249" descr="Алмаз и уголь состоят из углеро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000372"/>
            <a:ext cx="3571900" cy="3036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257544" cy="5840435"/>
          </a:xfrm>
        </p:spPr>
        <p:txBody>
          <a:bodyPr/>
          <a:lstStyle/>
          <a:p>
            <a:r>
              <a:rPr lang="ru-RU" b="1" i="1" u="sng" dirty="0" smtClean="0"/>
              <a:t>Как используют алмазы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Благодаря своим уникальным свойствам алмазы используют сразу в двух основных сферах, чистые, без дефектов в ювелирных украшениях, остальные 80 %, мелкие и имеющих дефекты в науке и технике.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В ювелирных украшениях ценятся крупные и чистыё алмазы, особенно ценны эти качества в цветных алмазах. Большие алмазы, обработанные и ограненные до состояния бриллианта могут стоить десятки миллионов американских долларов.</a:t>
            </a:r>
          </a:p>
          <a:p>
            <a:endParaRPr lang="en-US" dirty="0"/>
          </a:p>
        </p:txBody>
      </p:sp>
      <p:pic>
        <p:nvPicPr>
          <p:cNvPr id="10242" name="189:21396" descr="Бриллианты разных цветов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57694"/>
            <a:ext cx="3140090" cy="2093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 descr="Уникальные бриллианты с выстовки в Смитсониан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285728"/>
            <a:ext cx="307183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4071934" y="2285992"/>
            <a:ext cx="4572000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sz="1400" dirty="0" smtClean="0">
                <a:latin typeface="+mj-lt"/>
                <a:cs typeface="+mn-cs"/>
              </a:rPr>
              <a:t>            </a:t>
            </a:r>
            <a:r>
              <a:rPr lang="ru-RU" sz="1400" dirty="0" smtClean="0">
                <a:latin typeface="+mj-lt"/>
                <a:cs typeface="+mj-cs"/>
              </a:rPr>
              <a:t>Вот ряд уникальных свойств алмаза, которые использует современная наука и промышленность:</a:t>
            </a:r>
          </a:p>
          <a:p>
            <a:pPr algn="just"/>
            <a:endParaRPr lang="ru-RU" sz="1400" dirty="0" smtClean="0">
              <a:latin typeface="+mj-lt"/>
              <a:cs typeface="+mj-cs"/>
            </a:endParaRP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+mj-lt"/>
                <a:cs typeface="+mj-cs"/>
              </a:rPr>
              <a:t>Алмаз является самым твердым природным материалом известным на Земле.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+mj-lt"/>
                <a:cs typeface="+mj-cs"/>
              </a:rPr>
              <a:t>Алмаз проводит тепло в 5 раз быстрее, чем медь и именно поэтому он кажется холодным на ощупь.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+mj-lt"/>
                <a:cs typeface="+mj-cs"/>
              </a:rPr>
              <a:t>Алмаз может быть и проводником и изолятором, поэтому он может пропускать электрический ток или нет.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+mj-lt"/>
                <a:cs typeface="+mj-cs"/>
              </a:rPr>
              <a:t>Алмаз может остаться целым в среде, которая разрушит другие материалы. Он может выдержать большие физические, химические и радиоактивные воздействия.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+mj-lt"/>
                <a:cs typeface="+mj-cs"/>
              </a:rPr>
              <a:t>Если алмаз поместить внутрь человеческого тела, он не будет вызывать иммунной реакции.</a:t>
            </a:r>
          </a:p>
          <a:p>
            <a:pPr algn="just"/>
            <a:endParaRPr lang="ru-RU" sz="1400" dirty="0" smtClean="0">
              <a:latin typeface="+mj-lt"/>
              <a:cs typeface="+mj-cs"/>
            </a:endParaRPr>
          </a:p>
          <a:p>
            <a:pPr algn="just"/>
            <a:r>
              <a:rPr lang="ru-RU" sz="1400" dirty="0" smtClean="0">
                <a:latin typeface="+mj-lt"/>
                <a:cs typeface="+mj-cs"/>
              </a:rPr>
              <a:t>          Благодаря этим уникальным свойствам этот минерал прочно завоевал свое место в различных сферах деятельности человека: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785926"/>
            <a:ext cx="3857652" cy="4268799"/>
          </a:xfrm>
        </p:spPr>
        <p:txBody>
          <a:bodyPr/>
          <a:lstStyle/>
          <a:p>
            <a:pPr algn="just">
              <a:buNone/>
            </a:pPr>
            <a:r>
              <a:rPr lang="ru-RU" sz="1400" b="1" dirty="0" smtClean="0"/>
              <a:t>Телекоммуникация.</a:t>
            </a:r>
          </a:p>
          <a:p>
            <a:pPr algn="just">
              <a:buNone/>
            </a:pPr>
            <a:r>
              <a:rPr lang="ru-RU" sz="1400" b="1" dirty="0" smtClean="0"/>
              <a:t>                </a:t>
            </a:r>
            <a:r>
              <a:rPr lang="ru-RU" sz="1400" dirty="0" smtClean="0"/>
              <a:t>Кристалл алмаза может позволить нескольким сигналам на разных частотах пройти одновременно по кабелю. Кроме того алмаз способен выдерживать высокое напряжение и изменение температуры. Тепло проходит через алмаз гораздо быстрее, чем через медь. Это делает его применение полезным в местах, где много тепла генерируется на небольшом пространстве, например в микроэлектронике.</a:t>
            </a:r>
          </a:p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400420" cy="4691063"/>
          </a:xfrm>
        </p:spPr>
        <p:txBody>
          <a:bodyPr/>
          <a:lstStyle/>
          <a:p>
            <a:endParaRPr lang="ru-RU" b="1" dirty="0" smtClean="0"/>
          </a:p>
          <a:p>
            <a:r>
              <a:rPr lang="ru-RU" b="1" dirty="0" smtClean="0"/>
              <a:t>Медицина. </a:t>
            </a:r>
          </a:p>
          <a:p>
            <a:pPr algn="just"/>
            <a:r>
              <a:rPr lang="ru-RU" dirty="0" smtClean="0"/>
              <a:t>            Алмазные лезвия скальпелей имеют сверхтонкие края, что уменьшает ширину разрезов, плюс такие лезвия остаются острыми гораздо дольше, чем стальные. Алмазы также применяются в лазерных устройствах для прижигания разрезов и ран. Алмаз состоят из углерода, он идеальный материал для использования в наших телах, так как не вызывает в организме иммунной реакции. </a:t>
            </a:r>
          </a:p>
          <a:p>
            <a:endParaRPr lang="en-US" dirty="0"/>
          </a:p>
        </p:txBody>
      </p:sp>
      <p:pic>
        <p:nvPicPr>
          <p:cNvPr id="11266" name="Picture 2" descr="применение алмаз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57166"/>
            <a:ext cx="81439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 descr="i?id=57245143-61-72&amp;n=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4643446"/>
            <a:ext cx="1714511" cy="1143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8" name="Picture 4" descr="i?id=441661945-30-72&amp;n=24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14480" y="5572140"/>
            <a:ext cx="150019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 descr="teleco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4572008"/>
            <a:ext cx="16764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78" y="5549310"/>
            <a:ext cx="1562097" cy="1046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9124" y="1285860"/>
            <a:ext cx="4257676" cy="4840303"/>
          </a:xfrm>
        </p:spPr>
        <p:txBody>
          <a:bodyPr/>
          <a:lstStyle/>
          <a:p>
            <a:pPr>
              <a:buNone/>
            </a:pPr>
            <a:r>
              <a:rPr lang="ru-RU" sz="1400" b="1" dirty="0" smtClean="0"/>
              <a:t>	Промышленность.</a:t>
            </a:r>
          </a:p>
          <a:p>
            <a:pPr algn="just">
              <a:buNone/>
            </a:pPr>
            <a:r>
              <a:rPr lang="ru-RU" sz="1400" dirty="0" smtClean="0"/>
              <a:t>		Алмазное бурение – это наиболее эффективный и экономичный способ бурения горных пород. В буровое долото (сверло) вставляются алмазы, благодаря чему любая горная порода бурится гораздо легче. Из-за своей необычной твердости алмаз прочно занял место в промышленности, не одно современное производство не обходится без алмазных инструментов: сверил, фрез, резцов, шлифовальных кругов, стеклорезов и т.д.</a:t>
            </a:r>
          </a:p>
          <a:p>
            <a:endParaRPr lang="en-US" sz="14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4422"/>
            <a:ext cx="3008313" cy="4911741"/>
          </a:xfrm>
        </p:spPr>
        <p:txBody>
          <a:bodyPr/>
          <a:lstStyle/>
          <a:p>
            <a:r>
              <a:rPr lang="ru-RU" b="1" dirty="0" smtClean="0"/>
              <a:t>Наука.</a:t>
            </a:r>
          </a:p>
          <a:p>
            <a:pPr algn="just"/>
            <a:r>
              <a:rPr lang="ru-RU" dirty="0" smtClean="0"/>
              <a:t>	Алмазные окна обеспечивают защиту в некоторых научных экспериментах, например в испытаниях с использованием кислот или расплавленной пластмассы. Алмазные окна также очень прозрачны, что позволяет следить за состоянием вещества, применяя инфракрасные измерительные приборы.</a:t>
            </a:r>
          </a:p>
          <a:p>
            <a:endParaRPr lang="en-US" dirty="0"/>
          </a:p>
        </p:txBody>
      </p:sp>
      <p:pic>
        <p:nvPicPr>
          <p:cNvPr id="12290" name="Picture 2" descr="nauk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706792"/>
            <a:ext cx="2071702" cy="1579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 descr="i?id=187697054-18-72&amp;n=2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5072074"/>
            <a:ext cx="1785950" cy="1307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применение алмазов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285728"/>
            <a:ext cx="8143932" cy="85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Picture 5" descr="i?id=507829853-27-72&amp;n=24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57752" y="3786190"/>
            <a:ext cx="22502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Picture 6" descr="444_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572264" y="5000636"/>
            <a:ext cx="2071703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2910" y="571480"/>
            <a:ext cx="7972452" cy="1857388"/>
          </a:xfrm>
        </p:spPr>
        <p:txBody>
          <a:bodyPr/>
          <a:lstStyle/>
          <a:p>
            <a:r>
              <a:rPr lang="ru-RU" b="1" i="1" u="sng" dirty="0" smtClean="0"/>
              <a:t>Заключение</a:t>
            </a:r>
          </a:p>
          <a:p>
            <a:pPr algn="just"/>
            <a:endParaRPr lang="ru-RU" b="1" i="1" u="sng" dirty="0" smtClean="0"/>
          </a:p>
          <a:p>
            <a:pPr algn="just"/>
            <a:r>
              <a:rPr lang="ru-RU" dirty="0" smtClean="0"/>
              <a:t>         Наша современная жизнь немыслима без алмазов и не только в том виде, как мы привыкли их воспринимать в качестве ювелирных украшений. Алмазы помогают нам строить дома, добывать полезные ископаемые, спасать и лечить людей, благодаря им приборы, которые нас окружают работают лучше и быстрее. </a:t>
            </a:r>
          </a:p>
          <a:p>
            <a:pPr algn="just"/>
            <a:endParaRPr lang="ru-RU" dirty="0" smtClean="0"/>
          </a:p>
          <a:p>
            <a:endParaRPr lang="en-US" dirty="0"/>
          </a:p>
        </p:txBody>
      </p:sp>
      <p:pic>
        <p:nvPicPr>
          <p:cNvPr id="13314" name="189:21483" descr="цветные бриллианты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428868"/>
            <a:ext cx="721523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28596" y="357166"/>
            <a:ext cx="3643338" cy="5738834"/>
          </a:xfrm>
        </p:spPr>
        <p:txBody>
          <a:bodyPr/>
          <a:lstStyle/>
          <a:p>
            <a:pPr algn="just">
              <a:buNone/>
            </a:pPr>
            <a:endParaRPr lang="ru-RU" sz="1400" i="1" u="sng" dirty="0" smtClean="0"/>
          </a:p>
          <a:p>
            <a:pPr algn="just">
              <a:buNone/>
            </a:pPr>
            <a:r>
              <a:rPr lang="ru-RU" sz="1400" i="1" u="sng" dirty="0" smtClean="0">
                <a:cs typeface="+mj-cs"/>
              </a:rPr>
              <a:t>Введение</a:t>
            </a:r>
          </a:p>
          <a:p>
            <a:pPr algn="just">
              <a:buNone/>
            </a:pPr>
            <a:r>
              <a:rPr lang="ru-RU" sz="1400" dirty="0" smtClean="0">
                <a:cs typeface="+mj-cs"/>
              </a:rPr>
              <a:t>		Веками и тысячелетиями алмазы притягивали и завораживали людей, своей красотой, своим блеском, прозрачностью и необычной прочностью. Все эти свойства приписывались магическим, неземным и колдовским свойствам этого минерала. Только в последние 250 – 300 лет ученые смогли узнать настоящие уникальные свойства алмазов, их происхождение и освоить промышленные способы их добычи.</a:t>
            </a:r>
          </a:p>
          <a:p>
            <a:pPr>
              <a:buNone/>
            </a:pPr>
            <a:endParaRPr lang="ru-RU" sz="1400" dirty="0" smtClean="0">
              <a:cs typeface="+mj-cs"/>
            </a:endParaRPr>
          </a:p>
          <a:p>
            <a:pPr>
              <a:buNone/>
            </a:pPr>
            <a:r>
              <a:rPr lang="ru-RU" sz="1400" i="1" u="sng" dirty="0" smtClean="0">
                <a:cs typeface="+mj-cs"/>
              </a:rPr>
              <a:t>Как образуются алмазы</a:t>
            </a:r>
          </a:p>
          <a:p>
            <a:pPr algn="just">
              <a:buNone/>
            </a:pPr>
            <a:r>
              <a:rPr lang="ru-RU" sz="1400" dirty="0" smtClean="0">
                <a:cs typeface="+mj-cs"/>
              </a:rPr>
              <a:t>		Алмаз – это самый крепкий, чистый, износостойкий и долговечный из открытых на Земле минералов. Он состоит из соединений углерода и по свому составу близок к таким всем известным вещам, как графит в стержне простого карандаша, угль или зола в костре.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714356"/>
            <a:ext cx="4138642" cy="5381644"/>
          </a:xfrm>
        </p:spPr>
        <p:txBody>
          <a:bodyPr/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189:21253" descr="Формирование кимберлитовой алмазной трубки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714356"/>
            <a:ext cx="4500594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714348" y="285728"/>
            <a:ext cx="2751165" cy="5840435"/>
          </a:xfrm>
        </p:spPr>
        <p:txBody>
          <a:bodyPr/>
          <a:lstStyle/>
          <a:p>
            <a:pPr algn="just"/>
            <a:r>
              <a:rPr lang="ru-RU" dirty="0" smtClean="0"/>
              <a:t>	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 Образуются алмазы на глубине от 100 до 200 километров, при высоких температурах 1300 – 1500 градусов и высоком, просто громадном давлении, которое не может выдержать ничто живое на Земле. Образование алмазов может длиться несколько миллионов лет. Затем алмазы вместе с магмой при извержении вулканов выносятся к поверхности Земли.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            И в начале, алмазы напоминают внешне небольшие кусочки стекла или маленькие ромбовидные, мутные цветные кубики. Цветными они становятся благодаря примесям разных химических элементов.</a:t>
            </a:r>
          </a:p>
          <a:p>
            <a:endParaRPr lang="en-US" dirty="0"/>
          </a:p>
        </p:txBody>
      </p:sp>
      <p:pic>
        <p:nvPicPr>
          <p:cNvPr id="8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357166"/>
            <a:ext cx="4929222" cy="3516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ronedra_7zefyody_ok1_f0gthbxh_ok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9" y="4167038"/>
            <a:ext cx="2444982" cy="1762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ANd9GcSgiEcU-OUJ990c_5xHFn42zn5TZOhRNUi2asH90vcwvDJseo_MO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0618" y="4143380"/>
            <a:ext cx="2347663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4348" y="4286256"/>
            <a:ext cx="3079751" cy="2143140"/>
          </a:xfrm>
        </p:spPr>
        <p:txBody>
          <a:bodyPr/>
          <a:lstStyle/>
          <a:p>
            <a:pPr algn="just"/>
            <a:r>
              <a:rPr lang="ru-RU" b="1" i="1" u="sng" dirty="0" smtClean="0"/>
              <a:t>Как добывают алмазы</a:t>
            </a:r>
            <a:r>
              <a:rPr lang="ru-RU" dirty="0" smtClean="0"/>
              <a:t>     </a:t>
            </a:r>
          </a:p>
          <a:p>
            <a:pPr algn="just"/>
            <a:r>
              <a:rPr lang="ru-RU" dirty="0" smtClean="0"/>
              <a:t>             Долгое время, на протяжении многих веков алмазы находили только в россыпях рек: в Индии и Бразилии их намывали отдельные старатели из речных песков. </a:t>
            </a:r>
            <a:endParaRPr lang="en-US" dirty="0"/>
          </a:p>
        </p:txBody>
      </p:sp>
      <p:pic>
        <p:nvPicPr>
          <p:cNvPr id="3074" name="Picture 2" descr="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571480"/>
            <a:ext cx="5244002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mining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643314"/>
            <a:ext cx="4194212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3"/>
          <p:cNvSpPr txBox="1">
            <a:spLocks/>
          </p:cNvSpPr>
          <p:nvPr/>
        </p:nvSpPr>
        <p:spPr bwMode="auto">
          <a:xfrm>
            <a:off x="6143636" y="1500174"/>
            <a:ext cx="265115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</a:t>
            </a: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Кайло и лопата служили основными инструментами для извлечения породы содержащей алмазы.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472" y="3857628"/>
            <a:ext cx="2857520" cy="2500330"/>
          </a:xfrm>
        </p:spPr>
        <p:txBody>
          <a:bodyPr/>
          <a:lstStyle/>
          <a:p>
            <a:pPr algn="just"/>
            <a:r>
              <a:rPr lang="ru-RU" dirty="0" smtClean="0"/>
              <a:t>             Месторождения принято называть кимберлитовыми трубками из-за их внешнего вида, большие, открытые вертикальные шахты уходящие глубоко вниз. </a:t>
            </a:r>
          </a:p>
          <a:p>
            <a:endParaRPr lang="en-US" dirty="0"/>
          </a:p>
        </p:txBody>
      </p:sp>
      <p:pic>
        <p:nvPicPr>
          <p:cNvPr id="4099" name="Picture 3" descr="almaz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214686"/>
            <a:ext cx="5114931" cy="324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189:21267" descr="Добыча алмазов в Якут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66"/>
            <a:ext cx="5072066" cy="3077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5929322" y="428604"/>
            <a:ext cx="271464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С развитием науки геологии и технического прогресса, в Южной Африке вначале, а потом по всему миру, были открыты большие залежи алмазов и их добыча приняла промышленный масштаб.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186766" cy="727058"/>
          </a:xfrm>
        </p:spPr>
        <p:txBody>
          <a:bodyPr/>
          <a:lstStyle/>
          <a:p>
            <a:r>
              <a:rPr lang="ru-RU" sz="1400" dirty="0" smtClean="0"/>
              <a:t>         Добыча алмазосодержащей породы ведется с применением тяжелой подъемной техники.</a:t>
            </a:r>
            <a:r>
              <a:rPr lang="ru-RU" dirty="0" smtClean="0"/>
              <a:t/>
            </a:r>
            <a:br>
              <a:rPr lang="ru-RU" dirty="0" smtClean="0"/>
            </a:br>
            <a:endParaRPr lang="en-US" dirty="0"/>
          </a:p>
        </p:txBody>
      </p:sp>
      <p:pic>
        <p:nvPicPr>
          <p:cNvPr id="5122" name="Picture 2" descr="dobycha-rossiyskih-almazov_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00108"/>
            <a:ext cx="6429420" cy="4195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Добыча алмазоносной породы в АК 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4166002"/>
            <a:ext cx="3595686" cy="238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4500570"/>
            <a:ext cx="3579817" cy="1928826"/>
          </a:xfrm>
        </p:spPr>
        <p:txBody>
          <a:bodyPr/>
          <a:lstStyle/>
          <a:p>
            <a:pPr algn="just"/>
            <a:r>
              <a:rPr lang="ru-RU" sz="1400" b="0" dirty="0" smtClean="0"/>
              <a:t>           Когда карьеры на трубках достигают такой глубины, что дальнейшая их эксплуатация стала опасной и экономически невыгодной, кимберлитовые трубки стали разрабатывать комбинированным способом: верхнюю часть (до экономически целесообразной глубины) — открытым, а более глубокие горизонты — подземным.</a:t>
            </a:r>
            <a:endParaRPr lang="en-US" sz="1400" b="0" dirty="0"/>
          </a:p>
        </p:txBody>
      </p:sp>
      <p:pic>
        <p:nvPicPr>
          <p:cNvPr id="6146" name="189:21261" descr="Кимберлитовая трубка - первичное алмазное месторожде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57166"/>
            <a:ext cx="7358114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189:21269" descr="Добыча алмазов в Лесото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1800" y="3571876"/>
            <a:ext cx="4786131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357166"/>
            <a:ext cx="6377148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1330623118_00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0768" y="3714752"/>
            <a:ext cx="4378128" cy="2786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85728"/>
            <a:ext cx="3008313" cy="5840435"/>
          </a:xfrm>
        </p:spPr>
        <p:txBody>
          <a:bodyPr/>
          <a:lstStyle/>
          <a:p>
            <a:pPr algn="just"/>
            <a:r>
              <a:rPr lang="ru-RU" dirty="0" smtClean="0"/>
              <a:t>            С развитием технического прогресса алмазы стали добывать практически  во всех экстремальных условиях: на дне океана, в руслах рек, в африканских тропиках, саваннах, пустынях и даже за Полярным кругом. Около  25 стран на всех континентах, кроме Антарктиды  сегодня добывают алмазы. Однако около 80% мировых запасов алмазов хорошего качества поступает лишь из таких стран, как Россия, Ботсвана, Южная Африка, Намибия и Ангола. </a:t>
            </a:r>
          </a:p>
          <a:p>
            <a:endParaRPr lang="en-US" dirty="0"/>
          </a:p>
        </p:txBody>
      </p:sp>
      <p:pic>
        <p:nvPicPr>
          <p:cNvPr id="9218" name="Picture 2" descr="main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357166"/>
            <a:ext cx="4452952" cy="3099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189:21249" descr="Алмаз и уголь состоят из углерод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429000"/>
            <a:ext cx="3095620" cy="2631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Placeholder 3"/>
          <p:cNvSpPr txBox="1">
            <a:spLocks/>
          </p:cNvSpPr>
          <p:nvPr/>
        </p:nvSpPr>
        <p:spPr bwMode="auto">
          <a:xfrm>
            <a:off x="4214810" y="3714752"/>
            <a:ext cx="4429156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just" eaLnBrk="0" hangingPunct="0">
              <a:spcBef>
                <a:spcPct val="20000"/>
              </a:spcBef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             </a:t>
            </a:r>
            <a:r>
              <a:rPr lang="ru-RU" sz="1400" dirty="0" smtClean="0">
                <a:latin typeface="+mj-lt"/>
              </a:rPr>
              <a:t>Первый документально зафиксированный алмаз в нашей стране был найден 4 июля 1829 года на Урале. В настоящее время промышленная добыча алмазов в России ведется в трех регионах: в Республике Саха (Якутия), Пермской области и Архангельской области. По разведанным запасам алмазов Россия занимает первое место в мире. По итогам 2007-2008 годов первое место по объемам добычи занимала Россия.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661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Design</vt:lpstr>
      <vt:lpstr>Муниципальное образовательное учреждение школа № 6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Добыча алмазосодержащей породы ведется с применением тяжелой подъемной техники. </vt:lpstr>
      <vt:lpstr>           Когда карьеры на трубках достигают такой глубины, что дальнейшая их эксплуатация стала опасной и экономически невыгодной, кимберлитовые трубки стали разрабатывать комбинированным способом: верхнюю часть (до экономически целесообразной глубины) — открытым, а более глубокие горизонты — подземным.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Registered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TDD</dc:title>
  <dc:creator>Aleksey.Dyomin</dc:creator>
  <cp:lastModifiedBy>HP</cp:lastModifiedBy>
  <cp:revision>130</cp:revision>
  <dcterms:created xsi:type="dcterms:W3CDTF">2009-01-11T05:17:39Z</dcterms:created>
  <dcterms:modified xsi:type="dcterms:W3CDTF">2017-09-24T08:39:25Z</dcterms:modified>
</cp:coreProperties>
</file>