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71" r:id="rId3"/>
    <p:sldId id="258" r:id="rId4"/>
    <p:sldId id="267" r:id="rId5"/>
    <p:sldId id="261" r:id="rId6"/>
    <p:sldId id="262" r:id="rId7"/>
    <p:sldId id="266" r:id="rId8"/>
    <p:sldId id="272" r:id="rId9"/>
    <p:sldId id="270" r:id="rId10"/>
    <p:sldId id="269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63" r:id="rId19"/>
    <p:sldId id="28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0C2AE-8D15-4890-8A78-1BA2F0BE65D3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19109-AFD2-4585-A0D2-A54BC8487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E760-2FC4-4ECC-93C1-779D1395AE0F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267-FC45-43BC-9414-8FA8A98FD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shturm_natalya_-_shkolniy_roman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file:///C:\Users\acer\Downloads\shturm_natalya_-_shkolnyy_roman(zaycev.net).mp3" TargetMode="Externa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shturm_natalya_-_shkolniy_roman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turm_natalya_-_shkolniy_ro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304800" cy="304800"/>
          </a:xfrm>
          <a:prstGeom prst="rect">
            <a:avLst/>
          </a:prstGeom>
        </p:spPr>
      </p:pic>
      <p:pic>
        <p:nvPicPr>
          <p:cNvPr id="20" name="shturm_natalya_-_shkolniy_ro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3 марта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C000"/>
                </a:solidFill>
              </a:rPr>
              <a:t>День Рождения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Клавдии Алексеевны</a:t>
            </a:r>
          </a:p>
          <a:p>
            <a:pPr algn="ctr">
              <a:buNone/>
            </a:pPr>
            <a:endParaRPr lang="ru-RU" sz="5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 descr="x_c52b2f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142746"/>
            <a:ext cx="3907408" cy="29305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4" descr="707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482822">
            <a:off x="-873541" y="1462121"/>
            <a:ext cx="4191000" cy="1209675"/>
          </a:xfrm>
          <a:prstGeom prst="rect">
            <a:avLst/>
          </a:prstGeom>
        </p:spPr>
      </p:pic>
      <p:pic>
        <p:nvPicPr>
          <p:cNvPr id="10" name="Picture 4" descr="707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999945">
            <a:off x="5726974" y="1389177"/>
            <a:ext cx="4191000" cy="1209675"/>
          </a:xfrm>
          <a:prstGeom prst="rect">
            <a:avLst/>
          </a:prstGeom>
        </p:spPr>
      </p:pic>
      <p:pic>
        <p:nvPicPr>
          <p:cNvPr id="12" name="Picture 4" descr="707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801159">
            <a:off x="-794527" y="3887966"/>
            <a:ext cx="4191000" cy="1209675"/>
          </a:xfrm>
          <a:prstGeom prst="rect">
            <a:avLst/>
          </a:prstGeom>
        </p:spPr>
      </p:pic>
      <p:pic>
        <p:nvPicPr>
          <p:cNvPr id="13" name="Picture 4" descr="707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188093">
            <a:off x="5650400" y="3464880"/>
            <a:ext cx="4191000" cy="1209675"/>
          </a:xfrm>
          <a:prstGeom prst="rect">
            <a:avLst/>
          </a:prstGeom>
        </p:spPr>
      </p:pic>
      <p:pic>
        <p:nvPicPr>
          <p:cNvPr id="16" name="shturm_natalya_-_shkolniy_ro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</a:t>
            </a:r>
            <a:r>
              <a:rPr lang="ru-RU" dirty="0" smtClean="0"/>
              <a:t>                   </a:t>
            </a:r>
            <a:r>
              <a:rPr lang="en-US" dirty="0" smtClean="0"/>
              <a:t>              </a:t>
            </a:r>
            <a:endParaRPr lang="ru-RU" dirty="0"/>
          </a:p>
        </p:txBody>
      </p:sp>
      <p:pic>
        <p:nvPicPr>
          <p:cNvPr id="4" name="Picture 3" descr="70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941168"/>
            <a:ext cx="4191000" cy="1209675"/>
          </a:xfrm>
          <a:prstGeom prst="rect">
            <a:avLst/>
          </a:prstGeom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151790">
            <a:off x="2127951" y="382062"/>
            <a:ext cx="4191000" cy="1209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Клавдия Алексеевна - моя первая учительница – самая лучшая</a:t>
            </a:r>
            <a:r>
              <a:rPr lang="en-US" sz="3600" b="1" dirty="0" smtClean="0">
                <a:solidFill>
                  <a:srgbClr val="0070C0"/>
                </a:solidFill>
              </a:rPr>
              <a:t> - THE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BEST!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                                   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(Андрей Москвин)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Клавдия Алексеевна!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О, Боже,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я как- будто снова в школу вернулся!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Замечательный человек!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  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                                   (Александр </a:t>
            </a:r>
            <a:r>
              <a:rPr lang="ru-RU" sz="4000" b="1" dirty="0" smtClean="0">
                <a:solidFill>
                  <a:srgbClr val="00B050"/>
                </a:solidFill>
              </a:rPr>
              <a:t>Комаров)</a:t>
            </a:r>
            <a:endParaRPr lang="en-US" sz="4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b="1" dirty="0"/>
          </a:p>
        </p:txBody>
      </p:sp>
      <p:pic>
        <p:nvPicPr>
          <p:cNvPr id="4" name="Picture 3" descr="x_694785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-142900"/>
            <a:ext cx="1403648" cy="2341998"/>
          </a:xfrm>
          <a:prstGeom prst="rect">
            <a:avLst/>
          </a:prstGeom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62571">
            <a:off x="-605835" y="383921"/>
            <a:ext cx="4191000" cy="1209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340768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Клавдия Алексеевна,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желаю Вам крепкого здоровья,семейного благополучия,удачи по жизни,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солнечного настроения.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Спасибо Вам огромное!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Если бы не вы, наши начальные школьные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годы, возможно, не были бы такими </a:t>
            </a:r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r>
              <a:rPr lang="ru-RU" sz="4400" b="1" dirty="0" smtClean="0">
                <a:solidFill>
                  <a:srgbClr val="00B050"/>
                </a:solidFill>
              </a:rPr>
              <a:t>р</a:t>
            </a:r>
            <a:r>
              <a:rPr lang="ru-RU" sz="4400" b="1" dirty="0" smtClean="0">
                <a:solidFill>
                  <a:srgbClr val="C00000"/>
                </a:solidFill>
              </a:rPr>
              <a:t>к</a:t>
            </a:r>
            <a:r>
              <a:rPr lang="ru-RU" sz="4400" b="1" dirty="0" smtClean="0">
                <a:solidFill>
                  <a:srgbClr val="00B050"/>
                </a:solidFill>
              </a:rPr>
              <a:t>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4400" b="1" dirty="0" smtClean="0">
                <a:solidFill>
                  <a:srgbClr val="7030A0"/>
                </a:solidFill>
              </a:rPr>
              <a:t>и</a:t>
            </a:r>
            <a:r>
              <a:rPr lang="ru-RU" sz="4400" b="1" dirty="0" smtClean="0"/>
              <a:t>.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Вы </a:t>
            </a:r>
            <a:r>
              <a:rPr lang="ru-RU" sz="3600" b="1" dirty="0" smtClean="0">
                <a:solidFill>
                  <a:srgbClr val="FF0000"/>
                </a:solidFill>
              </a:rPr>
              <a:t>Учитель</a:t>
            </a:r>
            <a:r>
              <a:rPr lang="ru-RU" sz="3600" b="1" dirty="0" smtClean="0"/>
              <a:t> с Большой буквы!"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Аня Махина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Леся Шаврина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483" y="0"/>
            <a:ext cx="1842517" cy="27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29087">
            <a:off x="1704381" y="262496"/>
            <a:ext cx="4191000" cy="1209675"/>
          </a:xfrm>
          <a:prstGeom prst="rect">
            <a:avLst/>
          </a:prstGeom>
        </p:spPr>
      </p:pic>
      <p:pic>
        <p:nvPicPr>
          <p:cNvPr id="6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4949">
            <a:off x="5076347" y="4614464"/>
            <a:ext cx="4191000" cy="1209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14422"/>
            <a:ext cx="7380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Клавдия Алексеевна,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поздравляю Вас с Днём Рождения!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Вы самый лучший Первый учитель!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Пусть этот день рождения будет праздником новых замыслов,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мечтаний и надежд!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Катя Халикова,  Юля Зорина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Халикова Катя, Зорина Юля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9341" cy="20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8059">
            <a:off x="3516558" y="5321195"/>
            <a:ext cx="4191000" cy="120967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8627"/>
            <a:ext cx="1238538" cy="20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00174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Дорогая, любимая Клавдия Алексеевна. Искренне поздравляем с Днем Рождения! Мы благодарны за то, что вы были нашей первой учительницей. Спасибо за наш сплоченный, дружный «С» класс, за приятные воспоминания, за улыбку. Вы всегда готовы были поддержать и помочь, когда что-то не получалось, мы вам безмерно благодарны! Пусть будет в вашей жизни много радости и счастья. Желаем вам доброго здоровья, почаще улыбаться и никогда не огорчаться.   ВАМ ОТ ДУШИ СПАСИБО!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Халикова Катя, Зорина Юля и </a:t>
            </a:r>
            <a:r>
              <a:rPr lang="ru-RU" sz="2800" dirty="0" smtClean="0">
                <a:solidFill>
                  <a:srgbClr val="002060"/>
                </a:solidFill>
              </a:rPr>
              <a:t>наши родители присоединяются к поздравлениям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Стелла Кудряшова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853" y="0"/>
            <a:ext cx="1885147" cy="340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82822">
            <a:off x="-1089566" y="1218713"/>
            <a:ext cx="4191000" cy="1209675"/>
          </a:xfrm>
          <a:prstGeom prst="rect">
            <a:avLst/>
          </a:prstGeom>
        </p:spPr>
      </p:pic>
      <p:pic>
        <p:nvPicPr>
          <p:cNvPr id="6" name="Picture 4" descr="7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3664">
            <a:off x="3259514" y="5610255"/>
            <a:ext cx="4191000" cy="1209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428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Клавдия Алексеевна!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Поздравляю Вас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 Днём Рождения!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Желаю здоровья,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благополучия, счастья,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безмятежного неба над головой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и талантливых учеников.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273"/>
            <a:ext cx="9144000" cy="71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x_d2d345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392488" cy="2736304"/>
          </a:xfrm>
          <a:prstGeom prst="rect">
            <a:avLst/>
          </a:prstGeom>
        </p:spPr>
      </p:pic>
      <p:pic>
        <p:nvPicPr>
          <p:cNvPr id="6" name="Рисунок 6" descr="62466619_1281263527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544378">
            <a:off x="2597746" y="416777"/>
            <a:ext cx="2140602" cy="2240497"/>
          </a:xfrm>
          <a:prstGeom prst="rect">
            <a:avLst/>
          </a:prstGeom>
        </p:spPr>
      </p:pic>
      <p:pic>
        <p:nvPicPr>
          <p:cNvPr id="7" name="Рисунок 6" descr="62466619_1281263527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6696">
            <a:off x="2189372" y="40391"/>
            <a:ext cx="2140602" cy="2240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714620"/>
            <a:ext cx="88924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С Днем  Рождения,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Уважаемая Клавдия Алексеевна!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УРА!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Ур-р-р-а-а!!!</a:t>
            </a:r>
          </a:p>
        </p:txBody>
      </p:sp>
      <p:pic>
        <p:nvPicPr>
          <p:cNvPr id="9" name="Рисунок 6" descr="62466619_1281263527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6696">
            <a:off x="1973349" y="1048502"/>
            <a:ext cx="2140602" cy="2240497"/>
          </a:xfrm>
          <a:prstGeom prst="rect">
            <a:avLst/>
          </a:prstGeom>
        </p:spPr>
      </p:pic>
      <p:pic>
        <p:nvPicPr>
          <p:cNvPr id="10" name="Рисунок 6" descr="62466619_1281263527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6696">
            <a:off x="1685316" y="544447"/>
            <a:ext cx="2140602" cy="2240497"/>
          </a:xfrm>
          <a:prstGeom prst="rect">
            <a:avLst/>
          </a:prstGeom>
        </p:spPr>
      </p:pic>
      <p:pic>
        <p:nvPicPr>
          <p:cNvPr id="11" name="Рисунок 6" descr="62466619_1281263527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80623">
            <a:off x="1305335" y="683947"/>
            <a:ext cx="2140602" cy="2240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turm_natalya_-_shkolniy_ro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143248"/>
            <a:ext cx="304800" cy="304800"/>
          </a:xfrm>
          <a:prstGeom prst="rect">
            <a:avLst/>
          </a:prstGeom>
        </p:spPr>
      </p:pic>
      <p:pic>
        <p:nvPicPr>
          <p:cNvPr id="20" name="shturm_natalya_-_shkolniy_ro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3 марта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C000"/>
                </a:solidFill>
              </a:rPr>
              <a:t>День Рождения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Клавдии Алексеевны</a:t>
            </a:r>
          </a:p>
          <a:p>
            <a:pPr algn="ctr">
              <a:buNone/>
            </a:pPr>
            <a:endParaRPr lang="ru-RU" sz="5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 descr="x_c52b2f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142746"/>
            <a:ext cx="3907408" cy="29305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4" descr="707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482822">
            <a:off x="-873541" y="1462121"/>
            <a:ext cx="4191000" cy="1209675"/>
          </a:xfrm>
          <a:prstGeom prst="rect">
            <a:avLst/>
          </a:prstGeom>
        </p:spPr>
      </p:pic>
      <p:pic>
        <p:nvPicPr>
          <p:cNvPr id="10" name="Picture 4" descr="707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999945">
            <a:off x="5726974" y="1389177"/>
            <a:ext cx="4191000" cy="1209675"/>
          </a:xfrm>
          <a:prstGeom prst="rect">
            <a:avLst/>
          </a:prstGeom>
        </p:spPr>
      </p:pic>
      <p:pic>
        <p:nvPicPr>
          <p:cNvPr id="12" name="Picture 4" descr="707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801159">
            <a:off x="-794527" y="3887966"/>
            <a:ext cx="4191000" cy="1209675"/>
          </a:xfrm>
          <a:prstGeom prst="rect">
            <a:avLst/>
          </a:prstGeom>
        </p:spPr>
      </p:pic>
      <p:pic>
        <p:nvPicPr>
          <p:cNvPr id="13" name="Picture 4" descr="707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188093">
            <a:off x="5650400" y="3464880"/>
            <a:ext cx="4191000" cy="1209675"/>
          </a:xfrm>
          <a:prstGeom prst="rect">
            <a:avLst/>
          </a:prstGeom>
        </p:spPr>
      </p:pic>
      <p:pic>
        <p:nvPicPr>
          <p:cNvPr id="14" name="shturm_natalya_-_shkolnyy_roman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x_67d6483f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5753100" cy="437197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Поздравить с Днем рожденья Вас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От всей души хотим.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Вы - наш учитель, мы - ваш класс,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Мы Вас благодарим.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«Так они были молодыми???»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1992г.                             (Авик Шабоян)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x_f8feb9f2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396946" cy="4861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x_2fe598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1614488" cy="2486025"/>
          </a:xfrm>
          <a:prstGeom prst="rect">
            <a:avLst/>
          </a:prstGeom>
        </p:spPr>
      </p:pic>
      <p:pic>
        <p:nvPicPr>
          <p:cNvPr id="7" name="Picture 6" descr="x_98ab85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5214"/>
            <a:ext cx="1637531" cy="2648948"/>
          </a:xfrm>
          <a:prstGeom prst="rect">
            <a:avLst/>
          </a:prstGeom>
        </p:spPr>
      </p:pic>
      <p:pic>
        <p:nvPicPr>
          <p:cNvPr id="8" name="Picture 7" descr="x_ee9b1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5036" y="3501008"/>
            <a:ext cx="1758964" cy="2646716"/>
          </a:xfrm>
          <a:prstGeom prst="rect">
            <a:avLst/>
          </a:prstGeom>
        </p:spPr>
      </p:pic>
      <p:pic>
        <p:nvPicPr>
          <p:cNvPr id="9" name="Picture 8" descr="x_c9c240de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8680"/>
            <a:ext cx="2780539" cy="2085404"/>
          </a:xfrm>
          <a:prstGeom prst="rect">
            <a:avLst/>
          </a:prstGeom>
        </p:spPr>
      </p:pic>
      <p:pic>
        <p:nvPicPr>
          <p:cNvPr id="12" name="Picture 11" descr="x_820551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7886" y="0"/>
            <a:ext cx="1686114" cy="3429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643182"/>
            <a:ext cx="6858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Первая учительница наша,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Как мы благодарны Вам за всё!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За строчки первые в тетради,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за материнское тепло.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памяти останется навечно,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Всё, чему учили Вы порой.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Мы сегодня называем Вас сердечно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Самой лучшей, милой, дорогой!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x_bd5977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1775271" cy="2660704"/>
          </a:xfrm>
          <a:prstGeom prst="rect">
            <a:avLst/>
          </a:prstGeom>
        </p:spPr>
      </p:pic>
      <p:pic>
        <p:nvPicPr>
          <p:cNvPr id="9" name="Picture 8" descr="x_5f239f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0"/>
            <a:ext cx="1926483" cy="2717878"/>
          </a:xfrm>
          <a:prstGeom prst="rect">
            <a:avLst/>
          </a:prstGeom>
        </p:spPr>
      </p:pic>
      <p:pic>
        <p:nvPicPr>
          <p:cNvPr id="10" name="Picture 9" descr="x_8a6135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8353" y="2996952"/>
            <a:ext cx="2335647" cy="2018556"/>
          </a:xfrm>
          <a:prstGeom prst="rect">
            <a:avLst/>
          </a:prstGeom>
        </p:spPr>
      </p:pic>
      <p:pic>
        <p:nvPicPr>
          <p:cNvPr id="12" name="Picture 11" descr="x_1065b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15832"/>
            <a:ext cx="1822326" cy="25716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x_2e03aa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509120"/>
            <a:ext cx="3102970" cy="1412776"/>
          </a:xfrm>
          <a:prstGeom prst="rect">
            <a:avLst/>
          </a:prstGeom>
        </p:spPr>
      </p:pic>
      <p:pic>
        <p:nvPicPr>
          <p:cNvPr id="5" name="Picture 4" descr="x_41a92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51424" cy="2703185"/>
          </a:xfrm>
          <a:prstGeom prst="rect">
            <a:avLst/>
          </a:prstGeom>
        </p:spPr>
      </p:pic>
      <p:pic>
        <p:nvPicPr>
          <p:cNvPr id="6" name="Picture 5" descr="x_d52291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6168" y="0"/>
            <a:ext cx="4764020" cy="3573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708920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Вы - педагог и душ строитель,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Желаем  светлой Вам судьбы!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Улыбок, радости, веселья,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Вокруг - любви и красоты!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 descr="x_69f54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212976"/>
            <a:ext cx="1931094" cy="3224087"/>
          </a:xfrm>
          <a:prstGeom prst="rect">
            <a:avLst/>
          </a:prstGeom>
        </p:spPr>
      </p:pic>
      <p:pic>
        <p:nvPicPr>
          <p:cNvPr id="6" name="Picture 5" descr="x_282fcd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2838934" cy="1889489"/>
          </a:xfrm>
          <a:prstGeom prst="rect">
            <a:avLst/>
          </a:prstGeom>
        </p:spPr>
      </p:pic>
      <p:pic>
        <p:nvPicPr>
          <p:cNvPr id="7" name="Picture 6" descr="x_5f55ab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1947664" cy="2738903"/>
          </a:xfrm>
          <a:prstGeom prst="rect">
            <a:avLst/>
          </a:prstGeom>
        </p:spPr>
      </p:pic>
      <p:pic>
        <p:nvPicPr>
          <p:cNvPr id="8" name="Picture 7" descr="x_08ad33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88640"/>
            <a:ext cx="1737618" cy="26091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43248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Пусть Ваши сбудутся мечты.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Хотим Вам пожелать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Любви, здоровья, доброты,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 никогда не унывать.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4" descr="x_dc0d9a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2126844" cy="3211534"/>
          </a:xfrm>
          <a:prstGeom prst="rect">
            <a:avLst/>
          </a:prstGeom>
        </p:spPr>
      </p:pic>
      <p:pic>
        <p:nvPicPr>
          <p:cNvPr id="7" name="Picture 6" descr="x_5b9e2e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3428360" cy="2571270"/>
          </a:xfrm>
          <a:prstGeom prst="rect">
            <a:avLst/>
          </a:prstGeom>
        </p:spPr>
      </p:pic>
      <p:pic>
        <p:nvPicPr>
          <p:cNvPr id="9" name="Picture 8" descr="x_2c11ee4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17032"/>
            <a:ext cx="3777293" cy="25202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С Днем Рождения,</a:t>
            </a:r>
            <a:b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Клавдия Алексеевна!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x_85a8ec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4005064"/>
            <a:ext cx="4275864" cy="2852936"/>
          </a:xfrm>
        </p:spPr>
      </p:pic>
      <p:pic>
        <p:nvPicPr>
          <p:cNvPr id="5" name="Picture 4" descr="x_4285ee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556792"/>
            <a:ext cx="2971304" cy="2228478"/>
          </a:xfrm>
          <a:prstGeom prst="rect">
            <a:avLst/>
          </a:prstGeom>
        </p:spPr>
      </p:pic>
      <p:pic>
        <p:nvPicPr>
          <p:cNvPr id="7" name="Picture 6" descr="x_d0749b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49760"/>
            <a:ext cx="2207319" cy="3308240"/>
          </a:xfrm>
          <a:prstGeom prst="rect">
            <a:avLst/>
          </a:prstGeom>
        </p:spPr>
      </p:pic>
      <p:pic>
        <p:nvPicPr>
          <p:cNvPr id="8" name="Picture 7" descr="x_e9377e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1107" y="1484784"/>
            <a:ext cx="2322893" cy="2780928"/>
          </a:xfrm>
          <a:prstGeom prst="rect">
            <a:avLst/>
          </a:prstGeom>
        </p:spPr>
      </p:pic>
      <p:pic>
        <p:nvPicPr>
          <p:cNvPr id="9" name="Picture 8" descr="x_fa8c5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48680"/>
            <a:ext cx="1827751" cy="30665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3108" y="214290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С Днем Рождения,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Клавдия Алексеевна!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Кл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925" y="0"/>
            <a:ext cx="9219923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326</Words>
  <Application>Microsoft Office PowerPoint</Application>
  <PresentationFormat>Экран (4:3)</PresentationFormat>
  <Paragraphs>83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  </vt:lpstr>
      <vt:lpstr>  </vt:lpstr>
      <vt:lpstr>Слайд 4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Катя Халикова,  Юля Зорина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«Так они были молодыми???» 1992г.                             (Авик Шабоян)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ASUS</cp:lastModifiedBy>
  <cp:revision>50</cp:revision>
  <dcterms:created xsi:type="dcterms:W3CDTF">2012-03-01T18:36:11Z</dcterms:created>
  <dcterms:modified xsi:type="dcterms:W3CDTF">2012-03-02T21:14:47Z</dcterms:modified>
</cp:coreProperties>
</file>