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DF635-75B4-47E4-A2E6-A4F1C2204642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91BA4-B242-40BD-BEB6-89E7B8D2CB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1BA4-B242-40BD-BEB6-89E7B8D2CBE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91BA4-B242-40BD-BEB6-89E7B8D2CBE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6937-157F-4703-9A29-85EEC20057D9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2493A1-9225-42F1-BD10-E24713527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6937-157F-4703-9A29-85EEC20057D9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3A1-9225-42F1-BD10-E24713527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6937-157F-4703-9A29-85EEC20057D9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3A1-9225-42F1-BD10-E24713527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6937-157F-4703-9A29-85EEC20057D9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C2493A1-9225-42F1-BD10-E24713527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6937-157F-4703-9A29-85EEC20057D9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3A1-9225-42F1-BD10-E247135278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6937-157F-4703-9A29-85EEC20057D9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3A1-9225-42F1-BD10-E24713527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6937-157F-4703-9A29-85EEC20057D9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C2493A1-9225-42F1-BD10-E247135278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6937-157F-4703-9A29-85EEC20057D9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3A1-9225-42F1-BD10-E24713527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6937-157F-4703-9A29-85EEC20057D9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3A1-9225-42F1-BD10-E24713527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6937-157F-4703-9A29-85EEC20057D9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3A1-9225-42F1-BD10-E24713527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6937-157F-4703-9A29-85EEC20057D9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93A1-9225-42F1-BD10-E2471352780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EF6937-157F-4703-9A29-85EEC20057D9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2493A1-9225-42F1-BD10-E247135278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cut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/>
              <a:t>КУЛЬТУРНО – ПРОСВЕТИТЕЛЬСКИЙ ПРОЕКТ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onstantia" pitchFamily="18" charset="0"/>
                <a:ea typeface="PMingLiU" pitchFamily="18" charset="-120"/>
              </a:rPr>
              <a:t>«МЫ РАЗНЫЕ, НО МЫ ВМЕСТЕ»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  <a:ea typeface="PMingLiU" pitchFamily="18" charset="-120"/>
              </a:rPr>
              <a:t>   ТРАДИЦИИ НАРОДОВ</a:t>
            </a:r>
            <a:endParaRPr lang="ru-RU" sz="3300" b="1" dirty="0">
              <a:solidFill>
                <a:srgbClr val="C00000"/>
              </a:solidFill>
              <a:latin typeface="Constantia" pitchFamily="18" charset="0"/>
              <a:ea typeface="PMingLiU" pitchFamily="18" charset="-12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41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/>
              <a:t>Традиции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Календарь на Руси называли месяцесловом, который охватывал и описывал абсолютно весь год жизни крестьян. В нем каждому дню соответствовали определенные праздники  или будни, народные приметы, всевозможные погодные явления, обычаи, традиции и суеверия.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Обряды, которые </a:t>
            </a:r>
            <a:r>
              <a:rPr lang="ru-RU" b="1" dirty="0" smtClean="0"/>
              <a:t>из </a:t>
            </a:r>
            <a:r>
              <a:rPr lang="ru-RU" b="1" dirty="0" err="1" smtClean="0"/>
              <a:t>покон</a:t>
            </a:r>
            <a:r>
              <a:rPr lang="ru-RU" b="1" dirty="0" smtClean="0"/>
              <a:t> </a:t>
            </a:r>
            <a:r>
              <a:rPr lang="ru-RU" b="1" dirty="0" smtClean="0"/>
              <a:t>веку приурочены к достаточно большим праздникам, включали огромное количество песен, хороводов, игр, приговоров, танцев, масок, драматических сценок, народных костюмов и своеобразного реквизита. </a:t>
            </a:r>
            <a:endParaRPr lang="ru-RU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00809"/>
            <a:ext cx="43434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4400" b="1" dirty="0" smtClean="0"/>
              <a:t>масленица</a:t>
            </a:r>
            <a:endParaRPr lang="ru-RU" sz="4400" b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12776"/>
            <a:ext cx="4191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М</a:t>
            </a:r>
            <a:r>
              <a:rPr lang="ru-RU" dirty="0" smtClean="0"/>
              <a:t>асленица - обряд, связанный с проводами </a:t>
            </a:r>
            <a:r>
              <a:rPr lang="ru-RU" dirty="0" smtClean="0"/>
              <a:t>зимы </a:t>
            </a:r>
            <a:r>
              <a:rPr lang="ru-RU" dirty="0" smtClean="0"/>
              <a:t>и </a:t>
            </a:r>
            <a:r>
              <a:rPr lang="ru-RU" dirty="0" smtClean="0"/>
              <a:t>встречей весны. </a:t>
            </a:r>
            <a:r>
              <a:rPr lang="ru-RU" dirty="0" smtClean="0"/>
              <a:t>Масленица получила свое название от того, что в этот период времени — последнюю неделю </a:t>
            </a:r>
            <a:r>
              <a:rPr lang="ru-RU" dirty="0" smtClean="0"/>
              <a:t>перед Великим постом, </a:t>
            </a:r>
            <a:r>
              <a:rPr lang="ru-RU" dirty="0" smtClean="0"/>
              <a:t>разрешается употребление в пищу сливочного масла, молочных продуктов и рыбы. Вся неделя делится на два периода: Узкая Масленица и Широкая Масленица. 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П</a:t>
            </a:r>
            <a:r>
              <a:rPr lang="ru-RU" i="1" dirty="0" smtClean="0"/>
              <a:t>оследний </a:t>
            </a:r>
            <a:r>
              <a:rPr lang="ru-RU" i="1" dirty="0" smtClean="0"/>
              <a:t>день Масленицы — Прощёное воскресенье. В воскресенье все близкие люди просили друг у друга прощения за все причиненные за год неприятности и обиды.  В конце праздника торжественно сжигали чучело Масленицы, полученный пепел рассыпали по полям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41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smtClean="0"/>
              <a:t>ПАСХА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Пасха – древнейший христианский праздник; </a:t>
            </a:r>
            <a:r>
              <a:rPr lang="ru-RU" dirty="0" smtClean="0"/>
              <a:t>главный праздник </a:t>
            </a:r>
            <a:r>
              <a:rPr lang="ru-RU" dirty="0" smtClean="0"/>
              <a:t>богослужебного года</a:t>
            </a:r>
            <a:r>
              <a:rPr lang="ru-RU" dirty="0" smtClean="0"/>
              <a:t>. Установлен в </a:t>
            </a:r>
            <a:r>
              <a:rPr lang="ru-RU" dirty="0" smtClean="0"/>
              <a:t>честь воскресения Иисуса Христа. </a:t>
            </a:r>
            <a:r>
              <a:rPr lang="ru-RU" dirty="0" smtClean="0"/>
              <a:t>В настоящее время его дата в каждый конкретный год исчисляется </a:t>
            </a:r>
            <a:r>
              <a:rPr lang="ru-RU" dirty="0" smtClean="0"/>
              <a:t>по лунно-солнечному календарю. </a:t>
            </a:r>
            <a:r>
              <a:rPr lang="ru-RU" dirty="0" smtClean="0"/>
              <a:t>Практически все пасхальные традиции возникли в богослужении. Символами Пасхи становится всё, что выражает Обновление (Пасхальные ручьи), Свет (Пасхальный огонь), Жизнь (Пасхальные куличи, яйца и зайцы).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061971"/>
            <a:ext cx="4343400" cy="38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smtClean="0"/>
              <a:t>РОЖДЕСТВО</a:t>
            </a:r>
            <a:endParaRPr lang="ru-RU" sz="44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1371" y="1600200"/>
            <a:ext cx="309785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Рождество </a:t>
            </a:r>
            <a:r>
              <a:rPr lang="ru-RU" dirty="0" smtClean="0"/>
              <a:t>традиционно является праздником возвращения и возрождения, его обычаи исполнены подлинной добротой, человечностью, высокими нравственными идеалами. На Рождество дарят вечери, собирали и собирают дорогих родственников и гостей, а молодые девушки в ночь перед этим праздником увлекались народными гаданиями.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41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/>
              <a:t>ТАТАРЫ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Татарская семья патриархальна</a:t>
            </a:r>
            <a:r>
              <a:rPr lang="ru-RU" dirty="0" smtClean="0"/>
              <a:t>. </a:t>
            </a:r>
            <a:r>
              <a:rPr lang="ru-RU" dirty="0" smtClean="0"/>
              <a:t>Особая роль </a:t>
            </a:r>
            <a:r>
              <a:rPr lang="ru-RU" dirty="0" smtClean="0"/>
              <a:t>матери в воспитании детей, </a:t>
            </a:r>
            <a:r>
              <a:rPr lang="ru-RU" dirty="0" smtClean="0"/>
              <a:t>более близкой к детям эмоционально, всегда подчеркивалась, однако слово отца было законом, оно никогда не оспаривалось. </a:t>
            </a:r>
            <a:endParaRPr lang="ru-RU" dirty="0"/>
          </a:p>
        </p:txBody>
      </p:sp>
      <p:pic>
        <p:nvPicPr>
          <p:cNvPr id="5" name="Содержимое 4" descr="http://vmeste-mir.ru/content/uploads/2_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45636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Татарские  национальные  костюмы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vmeste-mir.ru/content/uploads/11/c27da6e5851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44824"/>
            <a:ext cx="4191000" cy="37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Т</a:t>
            </a:r>
            <a:r>
              <a:rPr lang="ru-RU" dirty="0" smtClean="0"/>
              <a:t>рапециевидная </a:t>
            </a:r>
            <a:r>
              <a:rPr lang="ru-RU" dirty="0" smtClean="0"/>
              <a:t>форма национального костюма, длинные широкие </a:t>
            </a:r>
            <a:r>
              <a:rPr lang="ru-RU" dirty="0" err="1" smtClean="0"/>
              <a:t>туникообразные</a:t>
            </a:r>
            <a:r>
              <a:rPr lang="ru-RU" dirty="0" smtClean="0"/>
              <a:t> рубахи и верхняя одежда со сплошной приталенной </a:t>
            </a:r>
            <a:r>
              <a:rPr lang="ru-RU" dirty="0" smtClean="0"/>
              <a:t>спинкой </a:t>
            </a:r>
            <a:r>
              <a:rPr lang="ru-RU" dirty="0" smtClean="0"/>
              <a:t>распашного </a:t>
            </a:r>
            <a:r>
              <a:rPr lang="ru-RU" dirty="0" smtClean="0"/>
              <a:t>типа </a:t>
            </a:r>
            <a:r>
              <a:rPr lang="ru-RU" dirty="0" smtClean="0"/>
              <a:t>были характерны для всех татар.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И</a:t>
            </a:r>
            <a:r>
              <a:rPr lang="ru-RU" dirty="0" smtClean="0"/>
              <a:t> у мужчин, и у женщин, основу костюма составляли рубаха (</a:t>
            </a:r>
            <a:r>
              <a:rPr lang="ru-RU" i="1" dirty="0" err="1" smtClean="0"/>
              <a:t>кулмек</a:t>
            </a:r>
            <a:r>
              <a:rPr lang="ru-RU" dirty="0" smtClean="0"/>
              <a:t>) и штаны (</a:t>
            </a:r>
            <a:r>
              <a:rPr lang="ru-RU" i="1" dirty="0" err="1" smtClean="0"/>
              <a:t>ыштан</a:t>
            </a:r>
            <a:r>
              <a:rPr lang="ru-RU" dirty="0" smtClean="0"/>
              <a:t>).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П</a:t>
            </a:r>
            <a:r>
              <a:rPr lang="ru-RU" dirty="0" smtClean="0"/>
              <a:t>од </a:t>
            </a:r>
            <a:r>
              <a:rPr lang="ru-RU" dirty="0" smtClean="0"/>
              <a:t>рубаху с глубоким вырезом обязательно надевался нижний нагрудник (</a:t>
            </a:r>
            <a:r>
              <a:rPr lang="ru-RU" i="1" dirty="0" err="1" smtClean="0"/>
              <a:t>кукрекче</a:t>
            </a:r>
            <a:r>
              <a:rPr lang="ru-RU" dirty="0" smtClean="0"/>
              <a:t>,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</a:t>
            </a:r>
            <a:r>
              <a:rPr lang="ru-RU" i="1" dirty="0" err="1" smtClean="0"/>
              <a:t>тешелдрек</a:t>
            </a:r>
            <a:r>
              <a:rPr lang="ru-RU" dirty="0" smtClean="0"/>
              <a:t>) </a:t>
            </a:r>
            <a:r>
              <a:rPr lang="ru-RU" dirty="0" smtClean="0"/>
              <a:t>– он скрывал вырез на груди, распахивающийся при движении.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smtClean="0"/>
              <a:t> татарская кухня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191000" cy="47244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Наиболее традиционными из всего </a:t>
            </a:r>
            <a:r>
              <a:rPr lang="ru-RU" b="1" dirty="0" smtClean="0"/>
              <a:t>разнообразия </a:t>
            </a:r>
            <a:r>
              <a:rPr lang="ru-RU" b="1" dirty="0" smtClean="0"/>
              <a:t>считаются супы с мучной заправкой, и первый среди них – суп-лапша (</a:t>
            </a:r>
            <a:r>
              <a:rPr lang="ru-RU" b="1" dirty="0" err="1" smtClean="0"/>
              <a:t>токмач</a:t>
            </a:r>
            <a:r>
              <a:rPr lang="ru-RU" b="1" dirty="0" smtClean="0"/>
              <a:t>).</a:t>
            </a:r>
            <a:r>
              <a:rPr lang="ru-RU" b="1" dirty="0" smtClean="0"/>
              <a:t> 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Пельмени</a:t>
            </a:r>
            <a:r>
              <a:rPr lang="ru-RU" b="1" dirty="0" smtClean="0"/>
              <a:t>, всегда подававшиеся с бульоном, - праздничное и частично ритуальное блюдо у </a:t>
            </a:r>
            <a:r>
              <a:rPr lang="ru-RU" b="1" dirty="0" smtClean="0"/>
              <a:t>татар.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 err="1" smtClean="0"/>
              <a:t>Мясо-тестяным</a:t>
            </a:r>
            <a:r>
              <a:rPr lang="ru-RU" b="1" dirty="0" smtClean="0"/>
              <a:t> блюдом является </a:t>
            </a:r>
            <a:r>
              <a:rPr lang="ru-RU" b="1" dirty="0" err="1" smtClean="0"/>
              <a:t>куллама</a:t>
            </a:r>
            <a:r>
              <a:rPr lang="ru-RU" b="1" dirty="0" smtClean="0"/>
              <a:t>, или </a:t>
            </a:r>
            <a:r>
              <a:rPr lang="ru-RU" b="1" dirty="0" err="1" smtClean="0"/>
              <a:t>бишбармак</a:t>
            </a:r>
            <a:r>
              <a:rPr lang="ru-RU" b="1" dirty="0" smtClean="0"/>
              <a:t>.</a:t>
            </a:r>
            <a:r>
              <a:rPr lang="ru-RU" b="1" dirty="0" smtClean="0"/>
              <a:t> 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Разнообразны </a:t>
            </a:r>
            <a:r>
              <a:rPr lang="ru-RU" b="1" dirty="0" smtClean="0"/>
              <a:t>и многочисленны в татарской традиционной кухне изделия из сдобного и сладкого теста, подаваемые к </a:t>
            </a:r>
            <a:r>
              <a:rPr lang="ru-RU" b="1" dirty="0" smtClean="0"/>
              <a:t>чаю:</a:t>
            </a:r>
            <a:r>
              <a:rPr lang="ru-RU" b="1" dirty="0" smtClean="0"/>
              <a:t> </a:t>
            </a:r>
            <a:r>
              <a:rPr lang="ru-RU" b="1" dirty="0" err="1" smtClean="0"/>
              <a:t>катлама</a:t>
            </a:r>
            <a:r>
              <a:rPr lang="ru-RU" b="1" dirty="0" smtClean="0"/>
              <a:t>, </a:t>
            </a:r>
            <a:r>
              <a:rPr lang="ru-RU" b="1" dirty="0" err="1" smtClean="0"/>
              <a:t>чельмек</a:t>
            </a:r>
            <a:r>
              <a:rPr lang="ru-RU" b="1" dirty="0" smtClean="0"/>
              <a:t>, кош теле, паштет, </a:t>
            </a:r>
            <a:r>
              <a:rPr lang="ru-RU" b="1" dirty="0" err="1" smtClean="0"/>
              <a:t>ляваш</a:t>
            </a:r>
            <a:r>
              <a:rPr lang="ru-RU" b="1" dirty="0" smtClean="0"/>
              <a:t>, </a:t>
            </a:r>
            <a:r>
              <a:rPr lang="ru-RU" b="1" dirty="0" err="1" smtClean="0"/>
              <a:t>чэк-чэк</a:t>
            </a:r>
            <a:r>
              <a:rPr lang="ru-RU" b="1" dirty="0" smtClean="0"/>
              <a:t> и </a:t>
            </a:r>
            <a:r>
              <a:rPr lang="ru-RU" b="1" dirty="0" smtClean="0"/>
              <a:t>прочие</a:t>
            </a:r>
            <a:r>
              <a:rPr lang="ru-RU" b="1" dirty="0" smtClean="0"/>
              <a:t>.</a:t>
            </a:r>
          </a:p>
          <a:p>
            <a:endParaRPr lang="ru-RU" b="1" dirty="0"/>
          </a:p>
        </p:txBody>
      </p:sp>
      <p:pic>
        <p:nvPicPr>
          <p:cNvPr id="5" name="Содержимое 4" descr="татарскиепельмени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56792"/>
            <a:ext cx="4343400" cy="380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/>
              <a:t>МОРДВА</a:t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5" name="Содержимое 4" descr="J:\народы\фото мордовия\0_511b7_ebcf2344_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2816"/>
            <a:ext cx="45552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dirty="0" smtClean="0"/>
              <a:t>    У </a:t>
            </a:r>
            <a:r>
              <a:rPr lang="ru-RU" dirty="0" smtClean="0"/>
              <a:t>мордвы сохранилось много языческих поверий. Она почитала много пасов – богов, </a:t>
            </a:r>
            <a:r>
              <a:rPr lang="ru-RU" dirty="0" err="1" smtClean="0"/>
              <a:t>ава</a:t>
            </a:r>
            <a:r>
              <a:rPr lang="ru-RU" dirty="0" smtClean="0"/>
              <a:t> – духов, отцов, </a:t>
            </a:r>
            <a:r>
              <a:rPr lang="ru-RU" dirty="0" err="1" smtClean="0"/>
              <a:t>кирьди</a:t>
            </a:r>
            <a:r>
              <a:rPr lang="ru-RU" dirty="0" smtClean="0"/>
              <a:t> – хранителей, которые отчасти слились с русскими представлениями о домовых, леших, водяных и т.д. </a:t>
            </a:r>
            <a:endParaRPr lang="ru-RU" dirty="0" smtClean="0"/>
          </a:p>
          <a:p>
            <a:pPr lvl="0"/>
            <a:r>
              <a:rPr lang="ru-RU" dirty="0" smtClean="0"/>
              <a:t>Предметами </a:t>
            </a:r>
            <a:r>
              <a:rPr lang="ru-RU" dirty="0" smtClean="0"/>
              <a:t>поклонения были также солнце, гром и молния, заря, ветер и т. д.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900" b="1" dirty="0" smtClean="0"/>
              <a:t>Самые </a:t>
            </a:r>
            <a:r>
              <a:rPr lang="ru-RU" sz="4900" b="1" dirty="0" smtClean="0"/>
              <a:t>известные</a:t>
            </a:r>
            <a:r>
              <a:rPr lang="ru-RU" dirty="0" smtClean="0"/>
              <a:t> СРЕДИ МОРДВЫ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Среди </a:t>
            </a:r>
            <a:r>
              <a:rPr lang="ru-RU" sz="1600" dirty="0" smtClean="0"/>
              <a:t>мордвы много по-настоящему знаменитых людей. По мнению Льва Толстого и академика Дмитрия Лихачева, мордвином был знаменитый </a:t>
            </a:r>
            <a:r>
              <a:rPr lang="ru-RU" sz="1600" b="1" dirty="0" smtClean="0"/>
              <a:t>Протопоп Аввакум</a:t>
            </a:r>
            <a:r>
              <a:rPr lang="ru-RU" sz="1600" dirty="0" smtClean="0"/>
              <a:t> (1620 – 1682 годы). </a:t>
            </a:r>
          </a:p>
          <a:p>
            <a:pPr>
              <a:buNone/>
            </a:pPr>
            <a:r>
              <a:rPr lang="ru-RU" sz="1600" b="1" dirty="0" smtClean="0"/>
              <a:t>В наш список также входит </a:t>
            </a:r>
            <a:r>
              <a:rPr lang="ru-RU" sz="1600" b="1" dirty="0" smtClean="0"/>
              <a:t>:</a:t>
            </a:r>
            <a:endParaRPr lang="ru-RU" sz="1600" b="1" dirty="0" smtClean="0"/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-известный историк </a:t>
            </a:r>
            <a:r>
              <a:rPr lang="ru-RU" sz="1600" b="1" dirty="0" smtClean="0"/>
              <a:t>Василий Ключевский</a:t>
            </a:r>
            <a:r>
              <a:rPr lang="ru-RU" sz="1600" dirty="0" smtClean="0"/>
              <a:t>,  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-</a:t>
            </a:r>
            <a:r>
              <a:rPr lang="ru-RU" sz="1600" b="1" dirty="0" smtClean="0"/>
              <a:t>Патриарх Никон</a:t>
            </a:r>
            <a:r>
              <a:rPr lang="ru-RU" sz="1600" dirty="0" smtClean="0"/>
              <a:t> (в миру – Никита </a:t>
            </a:r>
            <a:r>
              <a:rPr lang="ru-RU" sz="1600" dirty="0" err="1" smtClean="0"/>
              <a:t>Минов</a:t>
            </a:r>
            <a:r>
              <a:rPr lang="ru-RU" sz="1600" dirty="0" smtClean="0"/>
              <a:t>, 1605-1681 годы),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-</a:t>
            </a:r>
            <a:r>
              <a:rPr lang="ru-RU" sz="1600" dirty="0" smtClean="0"/>
              <a:t>легендарный комдив </a:t>
            </a:r>
            <a:r>
              <a:rPr lang="ru-RU" sz="1600" b="1" dirty="0" smtClean="0"/>
              <a:t>Василий Чапаев</a:t>
            </a:r>
            <a:r>
              <a:rPr lang="ru-RU" sz="1600" dirty="0" smtClean="0"/>
              <a:t>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-певица </a:t>
            </a:r>
            <a:r>
              <a:rPr lang="ru-RU" sz="1600" b="1" dirty="0" smtClean="0"/>
              <a:t>Лидия Русланова</a:t>
            </a:r>
            <a:r>
              <a:rPr lang="ru-RU" sz="1600" dirty="0" smtClean="0"/>
              <a:t>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-баритональный бас </a:t>
            </a:r>
            <a:r>
              <a:rPr lang="ru-RU" sz="1600" b="1" dirty="0" smtClean="0"/>
              <a:t>Илларион </a:t>
            </a:r>
            <a:r>
              <a:rPr lang="ru-RU" sz="1600" b="1" dirty="0" err="1" smtClean="0"/>
              <a:t>Яушев</a:t>
            </a:r>
            <a:r>
              <a:rPr lang="ru-RU" sz="1600" dirty="0" smtClean="0"/>
              <a:t>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-народная артистка России, певица </a:t>
            </a:r>
            <a:r>
              <a:rPr lang="ru-RU" sz="1600" b="1" dirty="0" smtClean="0"/>
              <a:t>Надежда </a:t>
            </a:r>
            <a:r>
              <a:rPr lang="ru-RU" sz="1600" b="1" dirty="0" err="1" smtClean="0"/>
              <a:t>Кадышева</a:t>
            </a:r>
            <a:r>
              <a:rPr lang="ru-RU" sz="1600" dirty="0" smtClean="0"/>
              <a:t>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-</a:t>
            </a:r>
            <a:r>
              <a:rPr lang="ru-RU" sz="1600" dirty="0" err="1" smtClean="0"/>
              <a:t>супермодель</a:t>
            </a:r>
            <a:r>
              <a:rPr lang="ru-RU" sz="1600" dirty="0" smtClean="0"/>
              <a:t> </a:t>
            </a:r>
            <a:r>
              <a:rPr lang="ru-RU" sz="1600" b="1" dirty="0" smtClean="0"/>
              <a:t>Наталья Водянова</a:t>
            </a:r>
            <a:r>
              <a:rPr lang="ru-RU" sz="1600" dirty="0" smtClean="0"/>
              <a:t>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-актер </a:t>
            </a:r>
            <a:r>
              <a:rPr lang="ru-RU" sz="1600" b="1" dirty="0" smtClean="0"/>
              <a:t>Николай </a:t>
            </a:r>
            <a:r>
              <a:rPr lang="ru-RU" sz="1600" b="1" dirty="0" err="1" smtClean="0"/>
              <a:t>Чиндяйкин</a:t>
            </a:r>
            <a:r>
              <a:rPr lang="ru-RU" sz="1600" dirty="0" smtClean="0"/>
              <a:t>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- олимпийские чемпионы по спортивной ходьбе </a:t>
            </a:r>
            <a:r>
              <a:rPr lang="ru-RU" sz="1600" b="1" dirty="0" smtClean="0"/>
              <a:t>Ольга </a:t>
            </a:r>
            <a:r>
              <a:rPr lang="ru-RU" sz="1600" b="1" dirty="0" err="1" smtClean="0"/>
              <a:t>Каниськина</a:t>
            </a:r>
            <a:r>
              <a:rPr lang="ru-RU" sz="1600" b="1" dirty="0" smtClean="0"/>
              <a:t> и Валерий </a:t>
            </a:r>
            <a:r>
              <a:rPr lang="ru-RU" sz="1600" b="1" dirty="0" err="1" smtClean="0"/>
              <a:t>Борчин</a:t>
            </a:r>
            <a:r>
              <a:rPr lang="ru-RU" sz="1600" dirty="0" smtClean="0"/>
              <a:t>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-художник </a:t>
            </a:r>
            <a:r>
              <a:rPr lang="ru-RU" sz="1600" b="1" dirty="0" err="1" smtClean="0"/>
              <a:t>Никас</a:t>
            </a:r>
            <a:r>
              <a:rPr lang="ru-RU" sz="1600" b="1" dirty="0" smtClean="0"/>
              <a:t> Сафронов</a:t>
            </a:r>
            <a:r>
              <a:rPr lang="ru-RU" sz="1600" dirty="0" smtClean="0"/>
              <a:t>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-группа </a:t>
            </a:r>
            <a:r>
              <a:rPr lang="ru-RU" sz="1600" b="1" dirty="0" smtClean="0"/>
              <a:t>«Братья Гримм» (близнецы Борис и Константин </a:t>
            </a:r>
            <a:r>
              <a:rPr lang="ru-RU" sz="1600" b="1" dirty="0" err="1" smtClean="0"/>
              <a:t>Бурдаевы</a:t>
            </a:r>
            <a:r>
              <a:rPr lang="ru-RU" sz="1600" b="1" dirty="0" smtClean="0"/>
              <a:t>)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 и другие достойные люди.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4400" b="1" dirty="0" smtClean="0"/>
              <a:t>КУХНЯ МОРДВЫ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Традиционная пища мордвы состоит из продуктов земледелия: кислый хлеб, выпеченный в горячей печи на капустных листьях, жидкие каши из проса, чечевицы, гороха, заправленные конопляным маслом, пшенные блины, которые выпекаются очень толстыми, пироги с различной начинкой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На зиму сушат грибы для супов, квасят капусту, мочат яблоки. Широко известны соление свиного сала и копчение ветчины, как в дыму костра, так и над банной печкой. Мясо чаще всего употребляется в вареном виде, в супе.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 </a:t>
            </a:r>
            <a:r>
              <a:rPr lang="ru-RU" dirty="0" smtClean="0"/>
              <a:t>летнее время делают окрошку с домашним кислым квасом</a:t>
            </a:r>
            <a:r>
              <a:rPr lang="ru-RU" dirty="0" smtClean="0"/>
              <a:t>.</a:t>
            </a:r>
            <a:r>
              <a:rPr lang="ru-RU" dirty="0" smtClean="0"/>
              <a:t> Повсеместно, особенно по праздникам, лепят пельмени. Напитки – квас, кислое молоко, березовый сок. 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Выполнили </a:t>
            </a:r>
            <a:r>
              <a:rPr lang="ru-RU" sz="2700" b="1" i="1" dirty="0" smtClean="0"/>
              <a:t>ученики 4 «А» класса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/>
              <a:t>МБОУ «</a:t>
            </a:r>
            <a:r>
              <a:rPr lang="ru-RU" sz="2700" b="1" i="1" dirty="0" err="1" smtClean="0"/>
              <a:t>Храбровская</a:t>
            </a:r>
            <a:r>
              <a:rPr lang="ru-RU" sz="2700" b="1" i="1" dirty="0" smtClean="0"/>
              <a:t> СОШ</a:t>
            </a:r>
            <a:r>
              <a:rPr lang="ru-RU" sz="2700" b="1" i="1" dirty="0" smtClean="0"/>
              <a:t>»</a:t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1600" i="1" dirty="0" smtClean="0"/>
              <a:t>Руководитель: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dirty="0" err="1" smtClean="0"/>
              <a:t>Абраконова</a:t>
            </a:r>
            <a:r>
              <a:rPr lang="ru-RU" sz="1600" i="1" dirty="0" smtClean="0"/>
              <a:t> Маргарита Вячеславовна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dirty="0" smtClean="0"/>
              <a:t>учитель начальных классов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1600" i="1" dirty="0" smtClean="0"/>
              <a:t>Пос</a:t>
            </a:r>
            <a:r>
              <a:rPr lang="ru-RU" sz="1600" i="1" dirty="0" smtClean="0"/>
              <a:t>. Храброво</a:t>
            </a:r>
            <a:br>
              <a:rPr lang="ru-RU" sz="1600" i="1" dirty="0" smtClean="0"/>
            </a:br>
            <a:r>
              <a:rPr lang="ru-RU" sz="1600" i="1" dirty="0" smtClean="0"/>
              <a:t>2014год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3068960"/>
            <a:ext cx="6419088" cy="3499104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/>
              <a:t>АЗЕРБАЙДЖАНЦЫ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Заходя </a:t>
            </a:r>
            <a:r>
              <a:rPr lang="ru-RU" b="1" dirty="0" smtClean="0"/>
              <a:t>в дом, нужно снять обувь и следовать дальнейшим распоряжениям хозяина.</a:t>
            </a:r>
            <a:r>
              <a:rPr lang="ru-RU" dirty="0" smtClean="0"/>
              <a:t> В Азербайджане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хозяин </a:t>
            </a:r>
            <a:r>
              <a:rPr lang="ru-RU" dirty="0" smtClean="0"/>
              <a:t>или другой собеседник могут дарить гостю </a:t>
            </a:r>
            <a:r>
              <a:rPr lang="ru-RU" dirty="0" smtClean="0"/>
              <a:t>подарки.</a:t>
            </a:r>
            <a:endParaRPr lang="ru-RU" dirty="0"/>
          </a:p>
        </p:txBody>
      </p:sp>
      <p:pic>
        <p:nvPicPr>
          <p:cNvPr id="7" name="Содержимое 6" descr="Азербайджан, обычаи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00808"/>
            <a:ext cx="4923656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b="1" dirty="0" smtClean="0"/>
              <a:t>АЗЕРБАЙДЖАНСКИЕ </a:t>
            </a:r>
            <a:r>
              <a:rPr lang="ru-RU" sz="4400" b="1" dirty="0" err="1" smtClean="0"/>
              <a:t>пРАЗДНИКИ</a:t>
            </a:r>
            <a:endParaRPr lang="ru-RU" sz="4400" b="1" dirty="0"/>
          </a:p>
        </p:txBody>
      </p:sp>
      <p:pic>
        <p:nvPicPr>
          <p:cNvPr id="5" name="Содержимое 4" descr="праздник Новруз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28800"/>
            <a:ext cx="4555232" cy="373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Одной из самых интересных азербайджанских традиций является праздник </a:t>
            </a:r>
            <a:r>
              <a:rPr lang="ru-RU" b="1" dirty="0" err="1" smtClean="0"/>
              <a:t>Новруз</a:t>
            </a:r>
            <a:r>
              <a:rPr lang="ru-RU" b="1" dirty="0" smtClean="0"/>
              <a:t>, который посвящен весне и наступлению нового года. Его отмечают 21 марта.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Перед </a:t>
            </a:r>
            <a:r>
              <a:rPr lang="ru-RU" b="1" dirty="0" smtClean="0"/>
              <a:t>началом празднования </a:t>
            </a:r>
            <a:r>
              <a:rPr lang="ru-RU" b="1" dirty="0" err="1" smtClean="0"/>
              <a:t>Новруза</a:t>
            </a:r>
            <a:r>
              <a:rPr lang="ru-RU" b="1" dirty="0" smtClean="0"/>
              <a:t> азербайджанцы отмечают четыре предпраздничных среды: «Среда на воде» (Су </a:t>
            </a:r>
            <a:r>
              <a:rPr lang="ru-RU" b="1" dirty="0" err="1" smtClean="0"/>
              <a:t>Чершенбе</a:t>
            </a:r>
            <a:r>
              <a:rPr lang="ru-RU" b="1" dirty="0" smtClean="0"/>
              <a:t>), «Среда на огне» (</a:t>
            </a:r>
            <a:r>
              <a:rPr lang="ru-RU" b="1" dirty="0" err="1" smtClean="0"/>
              <a:t>Одлу</a:t>
            </a:r>
            <a:r>
              <a:rPr lang="ru-RU" b="1" dirty="0" smtClean="0"/>
              <a:t> </a:t>
            </a:r>
            <a:r>
              <a:rPr lang="ru-RU" b="1" dirty="0" err="1" smtClean="0"/>
              <a:t>Чершенбе</a:t>
            </a:r>
            <a:r>
              <a:rPr lang="ru-RU" b="1" dirty="0" smtClean="0"/>
              <a:t>), «Среда на земле» (</a:t>
            </a:r>
            <a:r>
              <a:rPr lang="ru-RU" b="1" dirty="0" err="1" smtClean="0"/>
              <a:t>Торпаг</a:t>
            </a:r>
            <a:r>
              <a:rPr lang="ru-RU" b="1" dirty="0" smtClean="0"/>
              <a:t> </a:t>
            </a:r>
            <a:r>
              <a:rPr lang="ru-RU" b="1" dirty="0" err="1" smtClean="0"/>
              <a:t>Чершенбе</a:t>
            </a:r>
            <a:r>
              <a:rPr lang="ru-RU" b="1" dirty="0" smtClean="0"/>
              <a:t>) и «Последняя среда» (</a:t>
            </a:r>
            <a:r>
              <a:rPr lang="ru-RU" b="1" dirty="0" err="1" smtClean="0"/>
              <a:t>Ахыр</a:t>
            </a:r>
            <a:r>
              <a:rPr lang="ru-RU" b="1" dirty="0" smtClean="0"/>
              <a:t> </a:t>
            </a:r>
            <a:r>
              <a:rPr lang="ru-RU" b="1" dirty="0" err="1" smtClean="0"/>
              <a:t>Чершенбе</a:t>
            </a:r>
            <a:r>
              <a:rPr lang="ru-RU" b="1" dirty="0" smtClean="0"/>
              <a:t>).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Согласно </a:t>
            </a:r>
            <a:r>
              <a:rPr lang="ru-RU" b="1" dirty="0" smtClean="0"/>
              <a:t>народным поверьям в «Последнюю среду» наступала весна. Одним из основных в этот день является обряд приготовления ритуального блюда </a:t>
            </a:r>
            <a:r>
              <a:rPr lang="ru-RU" b="1" dirty="0" err="1" smtClean="0"/>
              <a:t>сэмэни</a:t>
            </a:r>
            <a:r>
              <a:rPr lang="ru-RU" b="1" dirty="0" smtClean="0"/>
              <a:t> (каша из пшеницы). </a:t>
            </a:r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Кроме </a:t>
            </a:r>
            <a:r>
              <a:rPr lang="ru-RU" b="1" dirty="0" smtClean="0"/>
              <a:t>того, церемония приготовления сопровождается танцами и песнями.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900" b="1" dirty="0" smtClean="0"/>
              <a:t>НАЦИОНАЛЬНЫЕ ОДЕЖДЫ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Женские платья имеют изящный силуэт и покрой, подчеркивая гибкие страны азербайджанских красавиц. Они украшены замысловатой вышивкой, отделаны красивой «золотой» тесьмой</a:t>
            </a:r>
            <a:r>
              <a:rPr lang="ru-RU" b="1" dirty="0" smtClean="0"/>
              <a:t>.</a:t>
            </a:r>
            <a:r>
              <a:rPr lang="ru-RU" b="1" dirty="0" smtClean="0"/>
              <a:t> 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Примечательный </a:t>
            </a:r>
            <a:r>
              <a:rPr lang="ru-RU" b="1" dirty="0" smtClean="0"/>
              <a:t>элемент костюма азербайджанцев - нижняя одежда. Она (и женская, и мужская) шилась из холщовой и хлопковой ткани. У богатых же красавиц - из шелка. </a:t>
            </a:r>
            <a:endParaRPr lang="ru-RU" b="1" dirty="0" smtClean="0"/>
          </a:p>
          <a:p>
            <a:pPr>
              <a:buFont typeface="Wingdings" pitchFamily="2" charset="2"/>
              <a:buChar char="q"/>
            </a:pP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Женская </a:t>
            </a:r>
            <a:r>
              <a:rPr lang="ru-RU" b="1" dirty="0" smtClean="0"/>
              <a:t>одежда отличалась яркостью расцветок. Поверх рубахи надевали короткий, приталенный, со сборчатым подолом кафтан, а зимой - дополнительно еще стеганую безрукавку. </a:t>
            </a:r>
            <a:endParaRPr lang="ru-RU" b="1" dirty="0"/>
          </a:p>
        </p:txBody>
      </p:sp>
      <p:pic>
        <p:nvPicPr>
          <p:cNvPr id="5" name="Содержимое 4" descr="J:\народы\фото азербайджан\7ee36aa812ffa8e795adb4da130d2908_c8c6385d9d8753abf2827967456a8a6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800"/>
            <a:ext cx="434340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4400" b="1" dirty="0" smtClean="0"/>
              <a:t>АЗЕРБАЙДЖАНСКАЯ КУХНЯ</a:t>
            </a:r>
            <a:endParaRPr lang="ru-RU" sz="4400" b="1" dirty="0"/>
          </a:p>
        </p:txBody>
      </p:sp>
      <p:pic>
        <p:nvPicPr>
          <p:cNvPr id="5" name="Содержимое 4" descr="Азербайджан, угощения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4644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772816"/>
            <a:ext cx="4343400" cy="472440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Одной из главных особенностей азербайджанской кулинарии, как и любой восточной, является неповторимый аромат и острый вкус блюд. Такой удивительный эффект азербайджанской пище придают разнообразные специи</a:t>
            </a:r>
            <a:r>
              <a:rPr lang="ru-RU" b="1" dirty="0" smtClean="0"/>
              <a:t>.</a:t>
            </a:r>
            <a:r>
              <a:rPr lang="ru-RU" b="1" dirty="0" smtClean="0"/>
              <a:t> отличительная особенность азербайджанской кулинарии — использование баранины. Из неё готовится </a:t>
            </a:r>
            <a:r>
              <a:rPr lang="ru-RU" b="1" dirty="0" err="1" smtClean="0"/>
              <a:t>долма</a:t>
            </a:r>
            <a:r>
              <a:rPr lang="ru-RU" b="1" dirty="0" smtClean="0"/>
              <a:t>, которая очень напоминает голубцы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Кондитерские </a:t>
            </a:r>
            <a:r>
              <a:rPr lang="ru-RU" b="1" dirty="0" smtClean="0"/>
              <a:t>изделия можно поделить на две группы: печенье (</a:t>
            </a:r>
            <a:r>
              <a:rPr lang="ru-RU" b="1" dirty="0" err="1" smtClean="0"/>
              <a:t>шакер-луку</a:t>
            </a:r>
            <a:r>
              <a:rPr lang="ru-RU" b="1" dirty="0" smtClean="0"/>
              <a:t>, </a:t>
            </a:r>
            <a:r>
              <a:rPr lang="ru-RU" b="1" dirty="0" err="1" smtClean="0"/>
              <a:t>унланан</a:t>
            </a:r>
            <a:r>
              <a:rPr lang="ru-RU" b="1" dirty="0" smtClean="0"/>
              <a:t>, </a:t>
            </a:r>
            <a:r>
              <a:rPr lang="ru-RU" b="1" dirty="0" err="1" smtClean="0"/>
              <a:t>курабье</a:t>
            </a:r>
            <a:r>
              <a:rPr lang="ru-RU" b="1" dirty="0" smtClean="0"/>
              <a:t>) и пироги с ореховой начинкой, которые знамениты </a:t>
            </a:r>
            <a:r>
              <a:rPr lang="ru-RU" b="1" dirty="0" err="1" smtClean="0"/>
              <a:t>ка</a:t>
            </a:r>
            <a:r>
              <a:rPr lang="ru-RU" b="1" dirty="0" smtClean="0"/>
              <a:t> </a:t>
            </a:r>
            <a:r>
              <a:rPr lang="ru-RU" b="1" dirty="0" smtClean="0"/>
              <a:t>пахлава</a:t>
            </a:r>
            <a:r>
              <a:rPr lang="ru-RU" b="1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 smtClean="0"/>
              <a:t>Самый распространенный национальный напиток – это </a:t>
            </a:r>
            <a:r>
              <a:rPr lang="ru-RU" b="1" dirty="0" err="1" smtClean="0"/>
              <a:t>щербет</a:t>
            </a:r>
            <a:r>
              <a:rPr lang="ru-RU" b="1" dirty="0" smtClean="0"/>
              <a:t>. Он готовится из лимона, шафрана, сахара, семян базилика и мяты, а также разных фруктов</a:t>
            </a:r>
            <a:r>
              <a:rPr lang="ru-RU" b="1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Многие блюда нужно употреблять с помощью рук, например, рис принято брать щепоткой. Азербайджанский обед может длиться около трех часов.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/>
              <a:t>ЕЗИДЫ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 err="1" smtClean="0"/>
              <a:t>Езиды</a:t>
            </a:r>
            <a:r>
              <a:rPr lang="ru-RU" dirty="0" smtClean="0"/>
              <a:t> – это этнос  внутри курдского народа</a:t>
            </a:r>
            <a:r>
              <a:rPr lang="ru-RU" dirty="0" smtClean="0"/>
              <a:t>.</a:t>
            </a:r>
            <a:r>
              <a:rPr lang="ru-RU" dirty="0" smtClean="0"/>
              <a:t> Особенностью этого народа является то, что невозможно стать его частью, просто приняв </a:t>
            </a:r>
            <a:r>
              <a:rPr lang="ru-RU" dirty="0" err="1" smtClean="0"/>
              <a:t>езидизм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Езидом</a:t>
            </a:r>
            <a:r>
              <a:rPr lang="ru-RU" dirty="0" smtClean="0"/>
              <a:t> нужно родиться. При этом истинным </a:t>
            </a:r>
            <a:r>
              <a:rPr lang="ru-RU" dirty="0" err="1" smtClean="0"/>
              <a:t>езидом</a:t>
            </a:r>
            <a:r>
              <a:rPr lang="ru-RU" dirty="0" smtClean="0"/>
              <a:t> является только тот, кто был рожден от матери и отца, принадлежавших этой народности. </a:t>
            </a:r>
            <a:endParaRPr lang="ru-RU" dirty="0"/>
          </a:p>
        </p:txBody>
      </p:sp>
      <p:pic>
        <p:nvPicPr>
          <p:cNvPr id="5" name="Содержимое 4" descr="J:\народы\фото езиды\405_2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43924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smtClean="0"/>
              <a:t>ТРАДИЦИИ ЕЗИДОВ</a:t>
            </a:r>
            <a:endParaRPr lang="ru-RU" sz="4400" b="1" dirty="0"/>
          </a:p>
        </p:txBody>
      </p:sp>
      <p:pic>
        <p:nvPicPr>
          <p:cNvPr id="5" name="Содержимое 4" descr="J:\народы\фото езиды\436_5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863280" cy="398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У христиан – крест, у мусульман – полумесяц, у евреев – шестиконечная  звезда. Какой же символ у </a:t>
            </a:r>
            <a:r>
              <a:rPr lang="ru-RU" dirty="0" err="1" smtClean="0"/>
              <a:t>езидов</a:t>
            </a:r>
            <a:r>
              <a:rPr lang="ru-RU" dirty="0" smtClean="0"/>
              <a:t>?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/>
              <a:t>Многие молодые </a:t>
            </a:r>
            <a:r>
              <a:rPr lang="ru-RU" dirty="0" err="1" smtClean="0"/>
              <a:t>езиды</a:t>
            </a:r>
            <a:r>
              <a:rPr lang="ru-RU" dirty="0" smtClean="0"/>
              <a:t> носят изображение Солнца – </a:t>
            </a:r>
            <a:r>
              <a:rPr lang="ru-RU" dirty="0" err="1" smtClean="0"/>
              <a:t>Шамс</a:t>
            </a:r>
            <a:r>
              <a:rPr lang="ru-RU" dirty="0" smtClean="0"/>
              <a:t>. Через Солнце </a:t>
            </a:r>
            <a:r>
              <a:rPr lang="ru-RU" dirty="0" err="1" smtClean="0"/>
              <a:t>езиды</a:t>
            </a:r>
            <a:r>
              <a:rPr lang="ru-RU" dirty="0" smtClean="0"/>
              <a:t>  общаются с единым Богом. Но вообще-то символ Солнца, символ вечности – это свастика, катящаяся по часовой стрелке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/>
              <a:t>Это еще и символ гармонии, а гармония с окружающим миром – основа религии </a:t>
            </a:r>
            <a:r>
              <a:rPr lang="ru-RU" dirty="0" err="1" smtClean="0"/>
              <a:t>езидов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Езидам</a:t>
            </a:r>
            <a:r>
              <a:rPr lang="ru-RU" dirty="0" smtClean="0"/>
              <a:t> предписано часто молиться, при этом делается это согласно кастовым законам.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smtClean="0"/>
              <a:t>ПРАЗДНИКИ ЕЗИДОВ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err="1" smtClean="0"/>
              <a:t>Клоч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  У</a:t>
            </a:r>
            <a:r>
              <a:rPr lang="ru-RU" dirty="0" smtClean="0"/>
              <a:t> </a:t>
            </a:r>
            <a:r>
              <a:rPr lang="ru-RU" dirty="0" err="1" smtClean="0"/>
              <a:t>езидов</a:t>
            </a:r>
            <a:r>
              <a:rPr lang="ru-RU" dirty="0" smtClean="0"/>
              <a:t> каждый год в первую среду марта  по восточному календарю в каждой семье хозяйка выпекает кулич, в который помещает бусинку или монету.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На </a:t>
            </a:r>
            <a:r>
              <a:rPr lang="ru-RU" dirty="0" smtClean="0"/>
              <a:t>следующий день, рано утром, все члены семьи собираются вокруг пирога (кулича), чтобы присутствовать при том, как глава семьи, после упоминания имени Бога, разрежет его.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Сначала </a:t>
            </a:r>
            <a:r>
              <a:rPr lang="ru-RU" dirty="0" smtClean="0"/>
              <a:t>ножом проводят по середине пирога, и называют это «борозда плуга»; затем одну сторону делят на куски, каждый из которых приносят в дар ангелам и святым.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err="1" smtClean="0"/>
              <a:t>Сарсал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Первый </a:t>
            </a:r>
            <a:r>
              <a:rPr lang="ru-RU" dirty="0" smtClean="0"/>
              <a:t>день Нового Года у </a:t>
            </a:r>
            <a:r>
              <a:rPr lang="ru-RU" dirty="0" err="1" smtClean="0"/>
              <a:t>езидов</a:t>
            </a:r>
            <a:r>
              <a:rPr lang="ru-RU" dirty="0" smtClean="0"/>
              <a:t> называется </a:t>
            </a:r>
            <a:r>
              <a:rPr lang="ru-RU" dirty="0" err="1" smtClean="0"/>
              <a:t>Сарсал</a:t>
            </a:r>
            <a:r>
              <a:rPr lang="ru-RU" dirty="0" smtClean="0"/>
              <a:t>, то есть начало года, который попадает на среду первой недели апреля месяца по восточному календарю.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Езиды</a:t>
            </a:r>
            <a:r>
              <a:rPr lang="ru-RU" dirty="0" smtClean="0"/>
              <a:t> говорят, что ангел сходит на землю и наряжает ее цветами и зеленью.</a:t>
            </a:r>
          </a:p>
          <a:p>
            <a:pPr>
              <a:buNone/>
            </a:pPr>
            <a:r>
              <a:rPr lang="ru-RU" dirty="0" smtClean="0"/>
              <a:t>      Накануне </a:t>
            </a:r>
            <a:r>
              <a:rPr lang="ru-RU" dirty="0" smtClean="0"/>
              <a:t>праздника в каждом доме готовятся яства, а в ночь под Новый Год и с наступлением дня пища благословляется.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smtClean="0"/>
              <a:t>поморы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Коренной </a:t>
            </a:r>
            <a:r>
              <a:rPr lang="ru-RU" dirty="0" smtClean="0"/>
              <a:t>народ российского севера. Они издавна занимались рыболовством, торговым мореплаванием и судостроением. 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Жизненный уклад поморов напрямую соприкасался с их промысловой деятельностью. Они занимались зверобойным промыслом, рыболовством, смолокурением, пивоварением, добычей </a:t>
            </a:r>
            <a:r>
              <a:rPr lang="ru-RU" dirty="0" smtClean="0"/>
              <a:t>соли.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Поморы </a:t>
            </a:r>
            <a:r>
              <a:rPr lang="ru-RU" dirty="0" smtClean="0"/>
              <a:t>также владели и гончарным делом, осваивали декоративно-прикладное искусство (глиняные игрушки, резьба по кости, роспись по дереву и многое другое).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16832"/>
            <a:ext cx="45975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smtClean="0"/>
              <a:t>Народные промыслы</a:t>
            </a:r>
            <a:endParaRPr lang="ru-RU" sz="4400" b="1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8669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В лесном северном краю всегда активно развивалось </a:t>
            </a:r>
            <a:r>
              <a:rPr lang="ru-RU" i="1" dirty="0" smtClean="0"/>
              <a:t>искусство резьбы и росписи по </a:t>
            </a:r>
            <a:r>
              <a:rPr lang="ru-RU" i="1" dirty="0" smtClean="0"/>
              <a:t>дереву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Сохранились </a:t>
            </a:r>
            <a:r>
              <a:rPr lang="ru-RU" dirty="0" smtClean="0"/>
              <a:t>шедевры средневековой орнаментальной резьбы – это </a:t>
            </a:r>
            <a:r>
              <a:rPr lang="ru-RU" i="1" dirty="0" smtClean="0"/>
              <a:t>иконостасы</a:t>
            </a:r>
            <a:r>
              <a:rPr lang="ru-RU" dirty="0" smtClean="0"/>
              <a:t> и детали </a:t>
            </a:r>
            <a:r>
              <a:rPr lang="ru-RU" i="1" dirty="0" smtClean="0"/>
              <a:t>«царских» мест, царские врата, киоты, аналои, </a:t>
            </a:r>
            <a:r>
              <a:rPr lang="ru-RU" dirty="0" smtClean="0"/>
              <a:t>сплошь покрытые рельефной и плоской </a:t>
            </a:r>
            <a:r>
              <a:rPr lang="ru-RU" dirty="0" smtClean="0"/>
              <a:t>резьбой.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Производство </a:t>
            </a:r>
            <a:r>
              <a:rPr lang="ru-RU" dirty="0" smtClean="0"/>
              <a:t>прялок считалось преимущественно мужским делом, </a:t>
            </a:r>
            <a:r>
              <a:rPr lang="ru-RU" dirty="0" smtClean="0"/>
              <a:t>а </a:t>
            </a:r>
            <a:r>
              <a:rPr lang="ru-RU" i="1" dirty="0" err="1" smtClean="0"/>
              <a:t>домотканное</a:t>
            </a:r>
            <a:r>
              <a:rPr lang="ru-RU" i="1" dirty="0" smtClean="0"/>
              <a:t> искусство </a:t>
            </a:r>
            <a:r>
              <a:rPr lang="ru-RU" dirty="0" smtClean="0"/>
              <a:t>являлось исключительно женским занятием. 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b="1" dirty="0" smtClean="0"/>
              <a:t>Праздники  и обычаи ПОМОРОВ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Огромнейшее </a:t>
            </a:r>
            <a:r>
              <a:rPr lang="ru-RU" dirty="0" smtClean="0"/>
              <a:t>значение в воспитании трудолюбивого человека играли народные </a:t>
            </a:r>
            <a:r>
              <a:rPr lang="ru-RU" dirty="0" smtClean="0"/>
              <a:t>трудовые праздники</a:t>
            </a:r>
            <a:r>
              <a:rPr lang="ru-RU" dirty="0" smtClean="0"/>
              <a:t>, которые традиционно проводились после благополучного завершения путины. До сих пор у поморов сохранилась традиция проводить лодочные гонки. Именно в этих соревнованиях можно продемонстрировать не только физическую закалку, выносливость и сноровку, но и свои умения в строительстве лодки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Обычай </a:t>
            </a:r>
            <a:r>
              <a:rPr lang="ru-RU" dirty="0" smtClean="0"/>
              <a:t>провожания реки во время ледохода, слова при переходе через ручей, благодарственные кресты за жемчуг, поклонение родникам и многие другие обычаи свидетельствуют об этом "культе воды". Воде поклонялись, вода кормила и лечила... Так, к примеру, уже традиция не бросать мусор ни в реку, ни в море.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http://img-fotki.yandex.ru/get/4102/vasvilen.3/0_17540_3886c147_L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60848"/>
            <a:ext cx="4343400" cy="34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Молитва о встрече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Я пришел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этот мир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 для того, чтобы оправдывать твои надежды,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 для того, чтобы отвечать твоим интересам,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 для того, чтобы соответствовать твоим ожиданиям.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 ты пришел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это мир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 для того, чтобы соответствовать моим ожиданиям,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 для того, чтобы отвечать моим интересам,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 для того, чтобы оправдывать мои надежды.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Потому что я - это я, а ты - это ты.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Но если мы встретились и поняли друг друга - то это прекрасно!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 если нет - ну что ж, ничего не поделаешь.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41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/>
              <a:t>Одежда и </a:t>
            </a:r>
            <a:r>
              <a:rPr lang="ru-RU" sz="4400" b="1" dirty="0" smtClean="0"/>
              <a:t>обувь поморов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i="1" dirty="0" smtClean="0"/>
              <a:t>«Оболочка» на голову</a:t>
            </a:r>
            <a:r>
              <a:rPr lang="ru-RU" b="1" dirty="0" smtClean="0"/>
              <a:t> </a:t>
            </a:r>
            <a:r>
              <a:rPr lang="ru-RU" dirty="0" smtClean="0"/>
              <a:t>– шапка, обычно меховая, но бывает и кожаная с мехом, и суконная на меху с меховой оторочкой вокруг лица до </a:t>
            </a:r>
            <a:r>
              <a:rPr lang="ru-RU" dirty="0" smtClean="0"/>
              <a:t>бороды;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Скуфейка</a:t>
            </a:r>
            <a:r>
              <a:rPr lang="ru-RU" dirty="0" smtClean="0"/>
              <a:t> – </a:t>
            </a:r>
            <a:r>
              <a:rPr lang="ru-RU" dirty="0" smtClean="0"/>
              <a:t>зимняя </a:t>
            </a:r>
            <a:r>
              <a:rPr lang="ru-RU" dirty="0" smtClean="0"/>
              <a:t>шапка из сукна, стеганая. Обычно носят </a:t>
            </a:r>
            <a:r>
              <a:rPr lang="ru-RU" dirty="0" smtClean="0"/>
              <a:t>ребята;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err="1" smtClean="0"/>
              <a:t>Струсни</a:t>
            </a:r>
            <a:r>
              <a:rPr lang="ru-RU" b="1" dirty="0" smtClean="0"/>
              <a:t> </a:t>
            </a:r>
            <a:r>
              <a:rPr lang="ru-RU" dirty="0" smtClean="0"/>
              <a:t>– кожаная обувь, напоминающая современные тапочки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Шапка – оплеуха</a:t>
            </a:r>
            <a:r>
              <a:rPr lang="ru-RU" dirty="0" smtClean="0"/>
              <a:t> – двусторонняя меховая пыжиковая шапка с длинными ушами.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i="1" dirty="0" smtClean="0"/>
              <a:t>Бахилы</a:t>
            </a:r>
            <a:r>
              <a:rPr lang="ru-RU" b="1" dirty="0" smtClean="0"/>
              <a:t> </a:t>
            </a:r>
            <a:r>
              <a:rPr lang="ru-RU" dirty="0" smtClean="0"/>
              <a:t>-мужская рабочая и промысловая обувь из кожи. Это мягкие кожаные сапоги с длинными (до колена или бедра) голенищами</a:t>
            </a:r>
            <a:r>
              <a:rPr lang="ru-RU" dirty="0" smtClean="0"/>
              <a:t>.</a:t>
            </a:r>
            <a:r>
              <a:rPr lang="ru-RU" b="1" i="1" dirty="0" smtClean="0"/>
              <a:t> </a:t>
            </a:r>
            <a:endParaRPr lang="ru-RU" b="1" i="1" dirty="0" smtClean="0"/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Малица</a:t>
            </a:r>
            <a:r>
              <a:rPr lang="ru-RU" b="1" dirty="0" smtClean="0"/>
              <a:t> –</a:t>
            </a:r>
            <a:r>
              <a:rPr lang="ru-RU" dirty="0" smtClean="0"/>
              <a:t> верхняя мужская и женская одежда из меха оленя или шкур молодых тюленей. Изготавливалась мехом внутрь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Совик</a:t>
            </a:r>
            <a:r>
              <a:rPr lang="ru-RU" i="1" dirty="0" smtClean="0"/>
              <a:t> </a:t>
            </a:r>
            <a:r>
              <a:rPr lang="ru-RU" dirty="0" smtClean="0"/>
              <a:t>– верхняя одежда из оленьего меха с круглым капюшоном, скроенная мехом наружу. В морозы совик одевался поверх малицы. 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Чулки</a:t>
            </a:r>
            <a:r>
              <a:rPr lang="ru-RU" b="1" dirty="0" smtClean="0"/>
              <a:t> </a:t>
            </a:r>
            <a:r>
              <a:rPr lang="ru-RU" dirty="0" smtClean="0"/>
              <a:t>– </a:t>
            </a:r>
            <a:r>
              <a:rPr lang="ru-RU" dirty="0" err="1" smtClean="0"/>
              <a:t>поголенки</a:t>
            </a:r>
            <a:r>
              <a:rPr lang="ru-RU" dirty="0" smtClean="0"/>
              <a:t> с двойной пяткой и </a:t>
            </a:r>
            <a:r>
              <a:rPr lang="ru-RU" dirty="0" smtClean="0"/>
              <a:t>подошвой;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err="1" smtClean="0"/>
              <a:t>Бузурунка</a:t>
            </a:r>
            <a:r>
              <a:rPr lang="ru-RU" b="1" dirty="0" smtClean="0"/>
              <a:t> </a:t>
            </a:r>
            <a:r>
              <a:rPr lang="ru-RU" dirty="0" smtClean="0"/>
              <a:t>– рубаха, плотно связанная из толстой шерсти, удлиненная, закрывающая поясницу, ворот «под горлышко», рукав длинный «на </a:t>
            </a:r>
            <a:r>
              <a:rPr lang="ru-RU" dirty="0" err="1" smtClean="0"/>
              <a:t>запястьице</a:t>
            </a:r>
            <a:r>
              <a:rPr lang="ru-RU" dirty="0" smtClean="0"/>
              <a:t>», то есть на манжете. Одноцветная или с узором из коричневой </a:t>
            </a:r>
            <a:r>
              <a:rPr lang="ru-RU" dirty="0" smtClean="0"/>
              <a:t>шерсти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Безрукавка</a:t>
            </a:r>
            <a:r>
              <a:rPr lang="ru-RU" b="1" dirty="0" smtClean="0"/>
              <a:t> </a:t>
            </a:r>
            <a:r>
              <a:rPr lang="ru-RU" dirty="0" smtClean="0"/>
              <a:t>– из шкуры нерпы, мехом </a:t>
            </a:r>
            <a:r>
              <a:rPr lang="ru-RU" dirty="0" smtClean="0"/>
              <a:t>наружу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национальные костюм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4267200" cy="245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БЛАГОДАРИМ ЗА ВНИМАНИЕ</a:t>
            </a:r>
            <a:endParaRPr lang="ru-RU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smtClean="0">
                <a:cs typeface="Aharoni" pitchFamily="2" charset="-79"/>
              </a:rPr>
              <a:t>Наш класс</a:t>
            </a:r>
            <a:endParaRPr lang="ru-RU" sz="4400" b="1" dirty="0">
              <a:cs typeface="Aharoni" pitchFamily="2" charset="-79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56792"/>
            <a:ext cx="5059288" cy="46805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i="1" dirty="0" smtClean="0"/>
              <a:t>Со времен Победы нашей страны в Великой Отечественной войне </a:t>
            </a:r>
            <a:r>
              <a:rPr lang="ru-RU" sz="2400" b="1" i="1" dirty="0" smtClean="0"/>
              <a:t>Калининград </a:t>
            </a:r>
            <a:r>
              <a:rPr lang="ru-RU" sz="2400" b="1" i="1" dirty="0" smtClean="0"/>
              <a:t>становится </a:t>
            </a:r>
            <a:r>
              <a:rPr lang="ru-RU" sz="2400" b="1" i="1" dirty="0" smtClean="0"/>
              <a:t>родным </a:t>
            </a:r>
            <a:r>
              <a:rPr lang="ru-RU" sz="2400" b="1" i="1" dirty="0" smtClean="0"/>
              <a:t>городом для представителей разных народов. </a:t>
            </a:r>
            <a:r>
              <a:rPr lang="ru-RU" sz="2400" b="1" i="1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/>
              <a:t> Они </a:t>
            </a:r>
            <a:r>
              <a:rPr lang="ru-RU" sz="2400" b="1" i="1" dirty="0" smtClean="0"/>
              <a:t>приживались здесь, становились носителями его культуры, оставаясь при этом  азербайджанцами, грузинами, украинцами, немцами и </a:t>
            </a:r>
            <a:r>
              <a:rPr lang="ru-RU" sz="2400" b="1" i="1" dirty="0" err="1" smtClean="0"/>
              <a:t>т.д</a:t>
            </a:r>
            <a:endParaRPr lang="ru-RU" sz="2400" b="1" i="1" dirty="0" smtClean="0"/>
          </a:p>
          <a:p>
            <a:endParaRPr lang="ru-RU" dirty="0"/>
          </a:p>
        </p:txBody>
      </p:sp>
      <p:pic>
        <p:nvPicPr>
          <p:cNvPr id="9" name="Содержимое 8" descr="P1230043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628800"/>
            <a:ext cx="3543300" cy="4867275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НАРОДНАЯ МУДРОСТЬ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Добрый человек несет мир</a:t>
            </a:r>
            <a:r>
              <a:rPr lang="ru-RU" dirty="0" smtClean="0"/>
              <a:t>. </a:t>
            </a:r>
            <a:endParaRPr lang="ru-RU" dirty="0" smtClean="0"/>
          </a:p>
          <a:p>
            <a:pPr lvl="0">
              <a:buNone/>
            </a:pPr>
            <a:r>
              <a:rPr lang="ru-RU" sz="2400" i="1" dirty="0" smtClean="0"/>
              <a:t>(</a:t>
            </a:r>
            <a:r>
              <a:rPr lang="ru-RU" sz="2400" i="1" dirty="0" smtClean="0"/>
              <a:t>говорят абхазцы)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Доброта рождает доброту</a:t>
            </a:r>
            <a:r>
              <a:rPr lang="ru-RU" dirty="0" smtClean="0"/>
              <a:t>. </a:t>
            </a:r>
            <a:endParaRPr lang="ru-RU" dirty="0" smtClean="0"/>
          </a:p>
          <a:p>
            <a:pPr lvl="0">
              <a:buNone/>
            </a:pPr>
            <a:r>
              <a:rPr lang="ru-RU" sz="2400" i="1" dirty="0" smtClean="0"/>
              <a:t>(</a:t>
            </a:r>
            <a:r>
              <a:rPr lang="ru-RU" sz="2400" i="1" dirty="0" smtClean="0"/>
              <a:t>говорили персидские мудрецы)</a:t>
            </a:r>
          </a:p>
          <a:p>
            <a:pPr lvl="0">
              <a:buFont typeface="Wingdings" pitchFamily="2" charset="2"/>
              <a:buChar char="§"/>
            </a:pPr>
            <a:r>
              <a:rPr lang="ru-RU" b="1" dirty="0" smtClean="0"/>
              <a:t>Сделаешь добро, добро найдёшь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dirty="0" smtClean="0"/>
              <a:t> </a:t>
            </a:r>
            <a:r>
              <a:rPr lang="ru-RU" sz="2400" i="1" dirty="0" smtClean="0"/>
              <a:t>(говорят карачаевцы)</a:t>
            </a:r>
          </a:p>
          <a:p>
            <a:pPr lvl="0">
              <a:buFont typeface="Wingdings" pitchFamily="2" charset="2"/>
              <a:buChar char="§"/>
            </a:pPr>
            <a:r>
              <a:rPr lang="ru-RU" b="1" dirty="0" smtClean="0"/>
              <a:t>Жизнь дана на добрые дела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sz="2400" dirty="0" smtClean="0"/>
              <a:t>(</a:t>
            </a:r>
            <a:r>
              <a:rPr lang="ru-RU" sz="2400" dirty="0" smtClean="0"/>
              <a:t>говорят русские)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«Единомыслие создает дружбу»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191000" cy="4724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В</a:t>
            </a:r>
            <a:r>
              <a:rPr lang="ru-RU" dirty="0" smtClean="0"/>
              <a:t>се </a:t>
            </a:r>
            <a:r>
              <a:rPr lang="ru-RU" dirty="0" smtClean="0"/>
              <a:t>мы очень разные, у каждого есть свои </a:t>
            </a:r>
            <a:r>
              <a:rPr lang="ru-RU" dirty="0" smtClean="0"/>
              <a:t>особенности.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Мы </a:t>
            </a:r>
            <a:r>
              <a:rPr lang="ru-RU" dirty="0" smtClean="0"/>
              <a:t>должны уважать индивидуальность каждого </a:t>
            </a:r>
            <a:r>
              <a:rPr lang="ru-RU" dirty="0" smtClean="0"/>
              <a:t>человека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 </a:t>
            </a:r>
            <a:r>
              <a:rPr lang="ru-RU" dirty="0" smtClean="0"/>
              <a:t>нас есть различия, но каждый из нас </a:t>
            </a:r>
            <a:r>
              <a:rPr lang="ru-RU" dirty="0" smtClean="0"/>
              <a:t>не повторим </a:t>
            </a:r>
            <a:r>
              <a:rPr lang="ru-RU" dirty="0" smtClean="0"/>
              <a:t>и нужен всем остальным.</a:t>
            </a:r>
          </a:p>
          <a:p>
            <a:endParaRPr lang="ru-RU" dirty="0"/>
          </a:p>
        </p:txBody>
      </p:sp>
      <p:pic>
        <p:nvPicPr>
          <p:cNvPr id="15" name="Содержимое 14" descr="IMG_08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475"/>
            <a:ext cx="4343400" cy="2891849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smtClean="0"/>
              <a:t>РУССКИЕ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Самый </a:t>
            </a:r>
            <a:r>
              <a:rPr lang="ru-RU" dirty="0" smtClean="0"/>
              <a:t>многочисленный коренной народ . Национальный язык — русский.   Общая численность русских в мире в настоящее время составляет около 133 миллионов человек.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Традиционным русским жилищем является бревенчатая изба с двускатной </a:t>
            </a:r>
            <a:r>
              <a:rPr lang="ru-RU" dirty="0" smtClean="0"/>
              <a:t>крышей.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 стенам стояли лавки и сундуки с рухлядью. Центром сбора семьи был стол, который накрывался скатертью. Особо оформлялся красный угол — место с иконами. Неотъемлемым атрибутом русского жилища со временем стал самовар.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РУССКИЙ Национальный </a:t>
            </a:r>
            <a:r>
              <a:rPr lang="ru-RU" b="1" dirty="0" smtClean="0"/>
              <a:t>костюм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М</a:t>
            </a:r>
            <a:r>
              <a:rPr lang="ru-RU" dirty="0" smtClean="0"/>
              <a:t>ужской костюм состоит из рубахи – косоворотки  и нешироких штанов из холста или крашенины.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В</a:t>
            </a:r>
            <a:r>
              <a:rPr lang="ru-RU" dirty="0" smtClean="0"/>
              <a:t>ерхней </a:t>
            </a:r>
            <a:r>
              <a:rPr lang="ru-RU" dirty="0" smtClean="0"/>
              <a:t>одеждой служил  зипун </a:t>
            </a:r>
            <a:r>
              <a:rPr lang="ru-RU" dirty="0" smtClean="0"/>
              <a:t> или кафтан, обувью — сапоги  или </a:t>
            </a:r>
            <a:r>
              <a:rPr lang="ru-RU" dirty="0" smtClean="0"/>
              <a:t>лапти.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О</a:t>
            </a:r>
            <a:r>
              <a:rPr lang="ru-RU" dirty="0" smtClean="0"/>
              <a:t>сновными элементами женского народного костюма являются рубаха, передник, сарафан или понёва, нагрудник, </a:t>
            </a:r>
            <a:r>
              <a:rPr lang="ru-RU" dirty="0" err="1" smtClean="0"/>
              <a:t>шушпан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5300" b="1" dirty="0" smtClean="0"/>
              <a:t>КУХНЯ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 </a:t>
            </a:r>
            <a:r>
              <a:rPr lang="ru-RU" dirty="0" smtClean="0"/>
              <a:t>русской кухней традиционно ассоциируются </a:t>
            </a:r>
            <a:r>
              <a:rPr lang="ru-RU" dirty="0" smtClean="0"/>
              <a:t>  такие блюда, как</a:t>
            </a:r>
            <a:r>
              <a:rPr lang="ru-RU" dirty="0" smtClean="0"/>
              <a:t>  каши, щи, </a:t>
            </a:r>
            <a:r>
              <a:rPr lang="ru-RU" dirty="0" smtClean="0"/>
              <a:t>пельмени</a:t>
            </a:r>
            <a:r>
              <a:rPr lang="ru-RU" dirty="0" smtClean="0"/>
              <a:t>, блины, пирожки, квас, окрошка, ржаной хлеб и другие. </a:t>
            </a:r>
          </a:p>
          <a:p>
            <a:endParaRPr lang="ru-RU" dirty="0"/>
          </a:p>
        </p:txBody>
      </p:sp>
      <p:pic>
        <p:nvPicPr>
          <p:cNvPr id="5" name="Содержимое 4" descr="fotogalereya-rus_1_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56792"/>
            <a:ext cx="4343400" cy="4034383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1110</Words>
  <Application>Microsoft Office PowerPoint</Application>
  <PresentationFormat>Экран (4:3)</PresentationFormat>
  <Paragraphs>156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КУЛЬТУРНО – ПРОСВЕТИТЕЛЬСКИЙ ПРОЕКТ</vt:lpstr>
      <vt:lpstr>        Выполнили ученики 4 «А» класса МБОУ «Храбровская СОШ»   Руководитель: Абраконова Маргарита Вячеславовна учитель начальных классов  Пос. Храброво 2014год </vt:lpstr>
      <vt:lpstr>Молитва о встрече</vt:lpstr>
      <vt:lpstr>Наш класс</vt:lpstr>
      <vt:lpstr>НАРОДНАЯ МУДРОСТЬ</vt:lpstr>
      <vt:lpstr>«Единомыслие создает дружбу»</vt:lpstr>
      <vt:lpstr>РУССКИЕ</vt:lpstr>
      <vt:lpstr>РУССКИЙ Национальный костюм </vt:lpstr>
      <vt:lpstr>КУХНЯ </vt:lpstr>
      <vt:lpstr>Традиции </vt:lpstr>
      <vt:lpstr>масленица</vt:lpstr>
      <vt:lpstr>ПАСХА</vt:lpstr>
      <vt:lpstr>РОЖДЕСТВО</vt:lpstr>
      <vt:lpstr>ТАТАРЫ </vt:lpstr>
      <vt:lpstr>Татарские  национальные  костюмы</vt:lpstr>
      <vt:lpstr> татарская кухня</vt:lpstr>
      <vt:lpstr>МОРДВА </vt:lpstr>
      <vt:lpstr>Самые известные СРЕДИ МОРДВЫ</vt:lpstr>
      <vt:lpstr>КУХНЯ МОРДВЫ</vt:lpstr>
      <vt:lpstr>АЗЕРБАЙДЖАНЦЫ </vt:lpstr>
      <vt:lpstr>АЗЕРБАЙДЖАНСКИЕ пРАЗДНИКИ</vt:lpstr>
      <vt:lpstr>НАЦИОНАЛЬНЫЕ ОДЕЖДЫ </vt:lpstr>
      <vt:lpstr>АЗЕРБАЙДЖАНСКАЯ КУХНЯ</vt:lpstr>
      <vt:lpstr>ЕЗИДЫ </vt:lpstr>
      <vt:lpstr>ТРАДИЦИИ ЕЗИДОВ</vt:lpstr>
      <vt:lpstr>ПРАЗДНИКИ ЕЗИДОВ</vt:lpstr>
      <vt:lpstr>поморы</vt:lpstr>
      <vt:lpstr>Народные промыслы</vt:lpstr>
      <vt:lpstr>Праздники  и обычаи ПОМОРОВ</vt:lpstr>
      <vt:lpstr>Одежда и обувь поморов</vt:lpstr>
      <vt:lpstr>БЛАГОДАРИМ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КУЛЬТУРНО – ПРОСВЕТИТЕЛЬСКИЙ ПРОЕКТ</dc:title>
  <dc:creator>Марго</dc:creator>
  <cp:lastModifiedBy>Марго</cp:lastModifiedBy>
  <cp:revision>37</cp:revision>
  <dcterms:created xsi:type="dcterms:W3CDTF">2014-02-11T14:18:20Z</dcterms:created>
  <dcterms:modified xsi:type="dcterms:W3CDTF">2014-02-11T20:33:00Z</dcterms:modified>
</cp:coreProperties>
</file>