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8" r:id="rId3"/>
    <p:sldId id="329" r:id="rId4"/>
    <p:sldId id="316" r:id="rId5"/>
    <p:sldId id="318" r:id="rId6"/>
    <p:sldId id="317" r:id="rId7"/>
    <p:sldId id="313" r:id="rId8"/>
    <p:sldId id="314" r:id="rId9"/>
    <p:sldId id="315" r:id="rId10"/>
    <p:sldId id="265" r:id="rId11"/>
    <p:sldId id="257" r:id="rId12"/>
    <p:sldId id="258" r:id="rId13"/>
    <p:sldId id="259" r:id="rId14"/>
    <p:sldId id="260" r:id="rId15"/>
    <p:sldId id="261" r:id="rId16"/>
    <p:sldId id="263" r:id="rId17"/>
    <p:sldId id="274" r:id="rId18"/>
    <p:sldId id="266" r:id="rId19"/>
    <p:sldId id="323" r:id="rId20"/>
    <p:sldId id="325" r:id="rId21"/>
    <p:sldId id="324" r:id="rId22"/>
    <p:sldId id="321" r:id="rId23"/>
    <p:sldId id="322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5" r:id="rId32"/>
    <p:sldId id="276" r:id="rId33"/>
    <p:sldId id="326" r:id="rId34"/>
    <p:sldId id="277" r:id="rId35"/>
    <p:sldId id="278" r:id="rId36"/>
    <p:sldId id="281" r:id="rId37"/>
    <p:sldId id="320" r:id="rId38"/>
    <p:sldId id="282" r:id="rId39"/>
    <p:sldId id="283" r:id="rId40"/>
    <p:sldId id="284" r:id="rId41"/>
    <p:sldId id="285" r:id="rId42"/>
    <p:sldId id="286" r:id="rId43"/>
    <p:sldId id="287" r:id="rId44"/>
    <p:sldId id="288" r:id="rId45"/>
    <p:sldId id="289" r:id="rId46"/>
    <p:sldId id="291" r:id="rId47"/>
    <p:sldId id="292" r:id="rId48"/>
    <p:sldId id="293" r:id="rId49"/>
    <p:sldId id="294" r:id="rId50"/>
    <p:sldId id="327" r:id="rId51"/>
    <p:sldId id="295" r:id="rId52"/>
    <p:sldId id="296" r:id="rId53"/>
    <p:sldId id="298" r:id="rId54"/>
    <p:sldId id="299" r:id="rId55"/>
    <p:sldId id="319" r:id="rId56"/>
    <p:sldId id="300" r:id="rId57"/>
    <p:sldId id="301" r:id="rId58"/>
    <p:sldId id="303" r:id="rId59"/>
    <p:sldId id="305" r:id="rId60"/>
    <p:sldId id="308" r:id="rId61"/>
    <p:sldId id="309" r:id="rId62"/>
    <p:sldId id="310" r:id="rId63"/>
    <p:sldId id="311" r:id="rId64"/>
    <p:sldId id="312" r:id="rId6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53"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072" autoAdjust="0"/>
  </p:normalViewPr>
  <p:slideViewPr>
    <p:cSldViewPr>
      <p:cViewPr varScale="1">
        <p:scale>
          <a:sx n="77" d="100"/>
          <a:sy n="77" d="100"/>
        </p:scale>
        <p:origin x="-17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A7C36-375D-4D85-9006-0DDB72F75201}" type="datetimeFigureOut">
              <a:rPr lang="ru-RU" smtClean="0"/>
              <a:pPr/>
              <a:t>04.03.2015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FDBA1-41D7-4BF5-B436-9B5111E1B1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A7C36-375D-4D85-9006-0DDB72F75201}" type="datetimeFigureOut">
              <a:rPr lang="ru-RU" smtClean="0"/>
              <a:pPr/>
              <a:t>04.03.2015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FDBA1-41D7-4BF5-B436-9B5111E1B1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A7C36-375D-4D85-9006-0DDB72F75201}" type="datetimeFigureOut">
              <a:rPr lang="ru-RU" smtClean="0"/>
              <a:pPr/>
              <a:t>04.03.2015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FDBA1-41D7-4BF5-B436-9B5111E1B1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A7C36-375D-4D85-9006-0DDB72F75201}" type="datetimeFigureOut">
              <a:rPr lang="ru-RU" smtClean="0"/>
              <a:pPr/>
              <a:t>04.03.2015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FDBA1-41D7-4BF5-B436-9B5111E1B1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A7C36-375D-4D85-9006-0DDB72F75201}" type="datetimeFigureOut">
              <a:rPr lang="ru-RU" smtClean="0"/>
              <a:pPr/>
              <a:t>04.03.2015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FDBA1-41D7-4BF5-B436-9B5111E1B1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A7C36-375D-4D85-9006-0DDB72F75201}" type="datetimeFigureOut">
              <a:rPr lang="ru-RU" smtClean="0"/>
              <a:pPr/>
              <a:t>04.03.2015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FDBA1-41D7-4BF5-B436-9B5111E1B1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A7C36-375D-4D85-9006-0DDB72F75201}" type="datetimeFigureOut">
              <a:rPr lang="ru-RU" smtClean="0"/>
              <a:pPr/>
              <a:t>04.03.2015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FDBA1-41D7-4BF5-B436-9B5111E1B1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A7C36-375D-4D85-9006-0DDB72F75201}" type="datetimeFigureOut">
              <a:rPr lang="ru-RU" smtClean="0"/>
              <a:pPr/>
              <a:t>04.03.2015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FDBA1-41D7-4BF5-B436-9B5111E1B1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A7C36-375D-4D85-9006-0DDB72F75201}" type="datetimeFigureOut">
              <a:rPr lang="ru-RU" smtClean="0"/>
              <a:pPr/>
              <a:t>04.03.2015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FDBA1-41D7-4BF5-B436-9B5111E1B1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A7C36-375D-4D85-9006-0DDB72F75201}" type="datetimeFigureOut">
              <a:rPr lang="ru-RU" smtClean="0"/>
              <a:pPr/>
              <a:t>04.03.2015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FDBA1-41D7-4BF5-B436-9B5111E1B1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A7C36-375D-4D85-9006-0DDB72F75201}" type="datetimeFigureOut">
              <a:rPr lang="ru-RU" smtClean="0"/>
              <a:pPr/>
              <a:t>04.03.2015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FDBA1-41D7-4BF5-B436-9B5111E1B1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A7C36-375D-4D85-9006-0DDB72F75201}" type="datetimeFigureOut">
              <a:rPr lang="ru-RU" smtClean="0"/>
              <a:pPr/>
              <a:t>04.03.2015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FDBA1-41D7-4BF5-B436-9B5111E1B16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5000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simeiza.net/images/simeizgallery/originals/___9/kseniya-prospekt-old_20110301_2034795584.jpg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simeiza.net/images/simeizgallery/originals/___9/vila-dream_20110301_1756153149.jpg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simeiza.net/images/simeizgallery/originals/___9/starie-dachi_20110301_1671502459.jpg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simeiza.net/images/simeizgallery/originals/___9/panea-villa_20110301_1482750212.jpg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simeiza.net/images/simeizgallery/originals/___9/novi-simeiz-panea_20110301_1416051335.jpg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solidFill>
            <a:schemeClr val="accent4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ЛЮБИМЫЕ МЕСТА</a:t>
            </a:r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solidFill>
            <a:schemeClr val="accent2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ru-RU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СТАРЫЙ СИМЕИЗ   1887-1915гг</a:t>
            </a:r>
            <a:endParaRPr lang="ru-RU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0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uiExpand="1" build="p" animBg="1"/>
      <p:bldP spid="3" grpId="1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  <a:solidFill>
            <a:schemeClr val="accent4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СИМЕИЗ ВО ВСЕЙ КРАСЕ</a:t>
            </a:r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050" name="Picture 2" descr="C:\Users\МКС\Desktop\мои фотографии\Виды Симеиза\x_32cc0cf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02" y="0"/>
            <a:ext cx="5193770" cy="3861047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Users\Валентина\Desktop\0_309ce_b2f7eff5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717032"/>
            <a:ext cx="4211959" cy="3024335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C:\Users\Валентина\Desktop\583.9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82127"/>
            <a:ext cx="4932040" cy="2927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C:\Users\Валентина\Desktop\KSENIJA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09901" y="0"/>
            <a:ext cx="3834099" cy="3717032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ТАКОЙ БЫЛА ПРИБРЕЖНАЯ ПОЛОСА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074" name="Picture 2" descr="C:\Users\МКС\Desktop\мои фотографии\Виды Симеиза\x_1ad7e7e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0"/>
            <a:ext cx="5904655" cy="4077073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C:\Users\Валентина\Desktop\SIM2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85930" y="4077073"/>
            <a:ext cx="5158070" cy="2734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C:\Users\Валентина\Desktop\Simeiz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851920" cy="4077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C:\Users\Валентина\Desktop\583.9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77072"/>
            <a:ext cx="3995936" cy="2780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ОБЩИЙ ВИД 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098" name="Picture 2" descr="C:\Users\МКС\Desktop\мои фотографии\Виды Симеиза\x_49bb93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04" y="1"/>
            <a:ext cx="5211268" cy="3645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C:\Users\Валентина\Desktop\DIV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0"/>
            <a:ext cx="4067943" cy="3645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 descr="C:\Users\Валентина\Desktop\SIM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645024"/>
            <a:ext cx="4139952" cy="3212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 descr="C:\Users\Валентина\Desktop\ARNOLD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12976"/>
            <a:ext cx="5031402" cy="3645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ВИД СО СКАЛЫ «ДИВА»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74112"/>
            <a:ext cx="8208912" cy="5583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ДОРОГА НА КАЦИВЕЛИ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42984"/>
            <a:ext cx="8319867" cy="5526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43000"/>
          </a:xfr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БЕСЕДКА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9218" name="Picture 2" descr="C:\Users\МКС\Desktop\мои фотографии\Виды Симеиза\x_1391ef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95834"/>
            <a:ext cx="8352928" cy="5462166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1143000"/>
          </a:xfrm>
          <a:solidFill>
            <a:schemeClr val="bg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ru-RU" dirty="0" smtClean="0"/>
              <a:t>ВИД С МОРЯ </a:t>
            </a:r>
            <a:endParaRPr lang="ru-RU" dirty="0"/>
          </a:p>
        </p:txBody>
      </p:sp>
      <p:pic>
        <p:nvPicPr>
          <p:cNvPr id="7170" name="Picture 2" descr="C:\Users\МКС\Desktop\мои фотографии\Виды Симеиза\x_fdc774cb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560" y="1384627"/>
            <a:ext cx="8136904" cy="5284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ru-RU" dirty="0" smtClean="0"/>
              <a:t>ПЕРВЫЕ ПОСЕЛЕНИЯ, 1889г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65838"/>
            <a:ext cx="8280920" cy="574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МКС\Desktop\мои фотографии\Виды Симеиза\x_99296a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1" y="0"/>
            <a:ext cx="9034055" cy="6679363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Валентина\Desktop\PAR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467" y="0"/>
            <a:ext cx="921770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5000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Валентина\Pictures\img1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Валентина\Desktop\Simeiz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802" y="37616"/>
            <a:ext cx="9194802" cy="6820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5000"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Валентина\Desktop\Simeiz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369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5000"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Валентина\Desktop\Simeiz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890" y="0"/>
            <a:ext cx="912701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5000"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Валентина\Desktop\KOROBWI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162" y="0"/>
            <a:ext cx="9176162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5000"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ru-RU" dirty="0" smtClean="0"/>
              <a:t>ВИЛЛА «КСЕНИЯ»</a:t>
            </a:r>
            <a:endParaRPr lang="ru-RU" dirty="0"/>
          </a:p>
        </p:txBody>
      </p:sp>
      <p:pic>
        <p:nvPicPr>
          <p:cNvPr id="11266" name="Picture 2" descr="C:\Users\МКС\Desktop\мои фотографии\Виды Симеиза\D4EEF2EEE3F0E0F4E8FF20D1E8ECE5E8E7E02E20C4E2EEF0E5F620E220D1E8ECE5E8E7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93458"/>
            <a:ext cx="7272808" cy="547590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ru-RU" dirty="0" smtClean="0"/>
              <a:t>Вилла «Ксения», 1900г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551228" y="6143644"/>
            <a:ext cx="8229600" cy="351310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 descr="Вилла Ксения - старое фото Симеиза">
            <a:hlinkClick r:id="rId2" tooltip="Вилла Ксения - старое фото Симеиза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557656"/>
            <a:ext cx="8280920" cy="5300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  <a:solidFill>
            <a:schemeClr val="accent4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ru-RU" dirty="0" smtClean="0"/>
              <a:t>Вилла «МЕЧТА»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У кошки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122" name="Picture 2" descr="Старое фото виллы Мечта в Симеизе">
            <a:hlinkClick r:id="rId2" tooltip="Старое фото виллы Мечта в Симеизе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980728"/>
            <a:ext cx="8496944" cy="5544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098" name="Picture 2" descr="Симеиз на старых фото">
            <a:hlinkClick r:id="rId2" tooltip="Симеиз на старых фото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17" y="0"/>
            <a:ext cx="8665648" cy="6669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ru-RU" dirty="0" smtClean="0"/>
              <a:t>ВИЛЛА «ПАНЕА»,1896г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chemeClr val="accent5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3074" name="Picture 2" descr="Вилла Панеа">
            <a:hlinkClick r:id="rId2" tooltip="Вилла Панеа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10889"/>
            <a:ext cx="8280920" cy="5447111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ru-RU" dirty="0" smtClean="0"/>
              <a:t>НОВЫЙ СИМЕИЗ</a:t>
            </a:r>
            <a:endParaRPr lang="ru-RU" dirty="0"/>
          </a:p>
        </p:txBody>
      </p:sp>
      <p:pic>
        <p:nvPicPr>
          <p:cNvPr id="2050" name="Picture 2" descr="Новый Симеиз. Вилла Панеа">
            <a:hlinkClick r:id="rId2" tooltip="Новый Симеиз. Вилла Панеа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992" y="188640"/>
            <a:ext cx="8542472" cy="648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алентина\Pictures\img1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6632"/>
            <a:ext cx="5328592" cy="6741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228184" y="260648"/>
            <a:ext cx="2915816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СТИХОТВОРЕНИЕ  «ПИСЬМО В СИМЕЗ» НАПИСАНО  МАМОЙ БЫВШЕГО  МОЕГО УЧЕНИКА  </a:t>
            </a:r>
            <a:r>
              <a:rPr lang="ru-RU" sz="3200" b="1" dirty="0" err="1" smtClean="0"/>
              <a:t>п</a:t>
            </a:r>
            <a:r>
              <a:rPr lang="ru-RU" sz="2800" b="1" dirty="0" err="1" smtClean="0"/>
              <a:t>етра</a:t>
            </a:r>
            <a:r>
              <a:rPr lang="ru-RU" sz="2800" b="1" dirty="0" smtClean="0"/>
              <a:t>  </a:t>
            </a:r>
            <a:r>
              <a:rPr lang="ru-RU" sz="3200" b="1" dirty="0" err="1" smtClean="0"/>
              <a:t>я</a:t>
            </a:r>
            <a:r>
              <a:rPr lang="ru-RU" sz="2800" b="1" dirty="0" err="1" smtClean="0"/>
              <a:t>кубовского</a:t>
            </a:r>
            <a:r>
              <a:rPr lang="ru-RU" sz="2800" b="1" dirty="0" smtClean="0"/>
              <a:t>, поэтессой </a:t>
            </a:r>
            <a:r>
              <a:rPr lang="ru-RU" sz="2800" b="1" dirty="0" err="1" smtClean="0"/>
              <a:t>крыма</a:t>
            </a:r>
            <a:r>
              <a:rPr lang="ru-RU" sz="2800" b="1" dirty="0" smtClean="0"/>
              <a:t>,  живущей в настоящее время в городе </a:t>
            </a:r>
            <a:r>
              <a:rPr lang="ru-RU" sz="3200" b="1" dirty="0" err="1" smtClean="0"/>
              <a:t>с</a:t>
            </a:r>
            <a:r>
              <a:rPr lang="ru-RU" sz="2800" b="1" dirty="0" err="1" smtClean="0"/>
              <a:t>евастополе</a:t>
            </a:r>
            <a:r>
              <a:rPr lang="ru-RU" sz="2800" b="1" dirty="0" smtClean="0"/>
              <a:t>  НАТАЛЬЕЙ ЯКУБОВСКОЙ</a:t>
            </a:r>
            <a:endParaRPr lang="ru-RU" sz="2000" b="1" dirty="0"/>
          </a:p>
        </p:txBody>
      </p:sp>
    </p:spTree>
  </p:cSld>
  <p:clrMapOvr>
    <a:masterClrMapping/>
  </p:clrMapOvr>
  <p:transition advTm="5000">
    <p:dissolv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ru-RU" dirty="0" smtClean="0"/>
              <a:t>ВИЛЛА  «МЕЧТА», 1993г.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chemeClr val="tx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http://jalita.com/big_yalta/simeiz/images/villa_mechta_l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38" y="1340768"/>
            <a:ext cx="8659018" cy="5517232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ru-RU" dirty="0" smtClean="0"/>
              <a:t>ВИЛЛА «БЕЛЫЙ ЛЕБЕДЬ» 1925г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31746" name="Picture 2" descr="http://jalita.com/big_yalta/simeiz/images/villa_ampir_2_l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22228"/>
            <a:ext cx="8280920" cy="4207035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Валентина\Desktop\Simeiz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8" y="0"/>
            <a:ext cx="9130682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C:\Users\Валентина\Desktop\SIM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316" y="76078"/>
            <a:ext cx="9148315" cy="6781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5000"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endParaRPr lang="ru-RU" dirty="0"/>
          </a:p>
        </p:txBody>
      </p:sp>
      <p:pic>
        <p:nvPicPr>
          <p:cNvPr id="3" name="Picture 2" descr="C:\Users\Валентина\Desktop\Simeiz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09" y="0"/>
            <a:ext cx="5172091" cy="4221087"/>
          </a:xfrm>
          <a:prstGeom prst="rect">
            <a:avLst/>
          </a:prstGeom>
          <a:noFill/>
        </p:spPr>
      </p:pic>
      <p:pic>
        <p:nvPicPr>
          <p:cNvPr id="6" name="Picture 7" descr="C:\Users\Валентина\Desktop\Simeiz2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3" y="0"/>
            <a:ext cx="3923928" cy="4265712"/>
          </a:xfrm>
          <a:prstGeom prst="rect">
            <a:avLst/>
          </a:prstGeom>
          <a:noFill/>
        </p:spPr>
      </p:pic>
      <p:pic>
        <p:nvPicPr>
          <p:cNvPr id="2051" name="Picture 3" descr="C:\Users\Валентина\Desktop\BESEDKA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3" y="4275813"/>
            <a:ext cx="3923928" cy="2582187"/>
          </a:xfrm>
          <a:prstGeom prst="rect">
            <a:avLst/>
          </a:prstGeom>
          <a:noFill/>
        </p:spPr>
      </p:pic>
      <p:pic>
        <p:nvPicPr>
          <p:cNvPr id="2052" name="Picture 4" descr="C:\Users\Валентина\Desktop\NEWSIM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149080"/>
            <a:ext cx="5220071" cy="270892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C:\Users\Валентина\Desktop\G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262" y="-35054"/>
            <a:ext cx="9179262" cy="6893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32656"/>
            <a:ext cx="8229600" cy="1143000"/>
          </a:xfr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Валентина\Desktop\villadiv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560" y="82174"/>
            <a:ext cx="9157560" cy="6659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Валентина\Desktop\dashkova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6450"/>
            <a:ext cx="8496944" cy="667155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/>
          <a:lstStyle/>
          <a:p>
            <a:endParaRPr lang="ru-RU" dirty="0"/>
          </a:p>
        </p:txBody>
      </p:sp>
      <p:pic>
        <p:nvPicPr>
          <p:cNvPr id="12290" name="Picture 2" descr="C:\Users\Валентина\Desktop\ALLEY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352928" cy="6597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C:\Users\Валентина\Desktop\ALLEYA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Валентина\Desktop\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784976" cy="6597352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r>
              <a:rPr lang="ru-RU" dirty="0" smtClean="0"/>
              <a:t>С «КОШКИ» В СИМЕИЗ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00200"/>
            <a:ext cx="8352927" cy="499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ru-RU" dirty="0" smtClean="0"/>
              <a:t>«КОШКА»- ВИЗИТНАЯ КАРТОЧКА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78905"/>
            <a:ext cx="8208912" cy="5479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/>
          <a:lstStyle/>
          <a:p>
            <a:r>
              <a:rPr lang="ru-RU" dirty="0" smtClean="0"/>
              <a:t>«ДИВА» В ЗИМНЕЙ ОДЕЖДЕ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24899"/>
            <a:ext cx="8136904" cy="5533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r>
              <a:rPr lang="ru-RU" dirty="0" smtClean="0"/>
              <a:t> В СОЛНЕЧНЫХ  ЛУЧАХ</a:t>
            </a:r>
            <a:endParaRPr lang="ru-RU" dirty="0"/>
          </a:p>
        </p:txBody>
      </p:sp>
      <p:pic>
        <p:nvPicPr>
          <p:cNvPr id="12290" name="Picture 2" descr="C:\Users\МКС\Desktop\мои фотографии\Виды Симеиза\Дива и Кошк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1484089"/>
            <a:ext cx="8101316" cy="5373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r>
              <a:rPr lang="ru-RU" dirty="0" smtClean="0"/>
              <a:t>ПРОСПЕКТ им. МАЛЬЦОВА</a:t>
            </a:r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78905"/>
            <a:ext cx="8280920" cy="5454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r>
              <a:rPr lang="ru-RU" dirty="0" smtClean="0"/>
              <a:t>ШТОРМ</a:t>
            </a:r>
            <a:endParaRPr lang="ru-RU" dirty="0"/>
          </a:p>
        </p:txBody>
      </p:sp>
      <p:pic>
        <p:nvPicPr>
          <p:cNvPr id="14338" name="Picture 2" descr="C:\Users\МКС\Desktop\мои фотографии\Виды Симеиза\simeiz-33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1412776"/>
            <a:ext cx="8215370" cy="5088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ru-RU" dirty="0" smtClean="0"/>
              <a:t>ПЛЯЖ</a:t>
            </a:r>
            <a:endParaRPr lang="ru-RU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192" y="1268760"/>
            <a:ext cx="8299264" cy="54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ru-RU" dirty="0" smtClean="0"/>
              <a:t>ШТОРМИТ</a:t>
            </a:r>
            <a:endParaRPr lang="ru-RU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8208912" cy="5373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352928" cy="1143000"/>
          </a:xfr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ru-RU" dirty="0" smtClean="0"/>
              <a:t>БОЛОТО В ПАРКЕ</a:t>
            </a:r>
            <a:endParaRPr lang="ru-RU" dirty="0"/>
          </a:p>
        </p:txBody>
      </p:sp>
      <p:pic>
        <p:nvPicPr>
          <p:cNvPr id="18434" name="Picture 2" descr="C:\Users\МКС\Desktop\мои фотографии\Виды Симеиза\болот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57298"/>
            <a:ext cx="8352928" cy="5500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БАШМАК</a:t>
            </a:r>
            <a:endParaRPr lang="ru-RU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00174"/>
            <a:ext cx="8286808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Валентина\Desktop\MALCOV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43" y="0"/>
            <a:ext cx="9166843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5000">
    <p:dissolv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ru-RU" dirty="0" smtClean="0"/>
              <a:t>СИМЕИЗСКАЯ СКАЗКА</a:t>
            </a:r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5450" y="1929606"/>
            <a:ext cx="5753100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143000"/>
          </a:xfrm>
          <a:solidFill>
            <a:schemeClr val="accent5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ru-RU" dirty="0" smtClean="0"/>
              <a:t>ВИД С ГОР</a:t>
            </a:r>
            <a:endParaRPr lang="ru-RU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736"/>
            <a:ext cx="8215370" cy="5072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СИМЕИЗ - СЕВАСТОПОЛЬ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1432912"/>
            <a:ext cx="8208912" cy="5425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МКС\Desktop\мои фотографии\Виды Симеиза\DSC_0050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7" y="0"/>
            <a:ext cx="9082564" cy="666936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МКС\Desktop\мои фотографии\Виды Симеиза\проспект Мальцев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736"/>
            <a:ext cx="8215370" cy="492922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Picture 2" descr="C:\Users\МКС\Desktop\мои фотографии\Виды Симеиза\пар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5" name="TextBox 4"/>
          <p:cNvSpPr txBox="1"/>
          <p:nvPr/>
        </p:nvSpPr>
        <p:spPr>
          <a:xfrm>
            <a:off x="6372200" y="332656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парк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МКС\Desktop\мои фотографии\Виды Симеиза\simeiz-20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97" y="0"/>
            <a:ext cx="9031932" cy="68580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TextBox 4"/>
          <p:cNvSpPr txBox="1"/>
          <p:nvPr/>
        </p:nvSpPr>
        <p:spPr>
          <a:xfrm>
            <a:off x="5364088" y="620688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парк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5000">
    <p:dissolv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r>
              <a:rPr lang="ru-RU" sz="3200" dirty="0" smtClean="0"/>
              <a:t>УЛ.ИМЕНИ ГЕРОЯ СССР  ВАСИЛЬЧЕНКО</a:t>
            </a:r>
            <a:endParaRPr lang="ru-RU" sz="3200" dirty="0"/>
          </a:p>
        </p:txBody>
      </p:sp>
      <p:pic>
        <p:nvPicPr>
          <p:cNvPr id="25602" name="Picture 2" descr="C:\Users\МКС\Desktop\мои фотографии\Виды Симеиза\DSC_0030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428736"/>
            <a:ext cx="8072494" cy="492922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ХРАМ «ПОКРОВА БОЖЬЕЙ МАТЕРИ» НА КРАСНОЙ ГОРКЕ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6626" name="Picture 2" descr="C:\Users\МКС\Desktop\мои фотографии\Виды Симеиза\DSC_0032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764704"/>
            <a:ext cx="8208912" cy="6093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ru-RU" dirty="0" smtClean="0"/>
              <a:t>ЛЕБЕДИНОЕ КРЫЛО</a:t>
            </a:r>
            <a:endParaRPr lang="ru-RU" dirty="0"/>
          </a:p>
        </p:txBody>
      </p:sp>
      <p:pic>
        <p:nvPicPr>
          <p:cNvPr id="28674" name="Picture 2" descr="C:\Users\МКС\Desktop\мои фотографии\Виды Симеиза\simeiz-15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71546"/>
            <a:ext cx="8429684" cy="550072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ru-RU" dirty="0" smtClean="0"/>
              <a:t>АКВАПАРК</a:t>
            </a:r>
            <a:endParaRPr lang="ru-RU" dirty="0"/>
          </a:p>
        </p:txBody>
      </p:sp>
      <p:pic>
        <p:nvPicPr>
          <p:cNvPr id="30722" name="Picture 2" descr="C:\Users\МКС\Desktop\мои фотографии\Виды Симеиза\827627_vb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07991"/>
            <a:ext cx="8280920" cy="545000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Валентина\Desktop\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8" y="0"/>
            <a:ext cx="9198532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  <a:solidFill>
            <a:schemeClr val="tx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r>
              <a:rPr lang="ru-RU" dirty="0" smtClean="0"/>
              <a:t>«КОШКА», «ЛЕБЕДИНОЕ КРЫЛО» И РАДИОТЕЛЕСКОП</a:t>
            </a:r>
            <a:endParaRPr lang="ru-RU" dirty="0"/>
          </a:p>
        </p:txBody>
      </p:sp>
      <p:pic>
        <p:nvPicPr>
          <p:cNvPr id="33794" name="Picture 2" descr="C:\Users\МКС\Desktop\мои фотографии\Виды Симеиза\observatory1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303488"/>
            <a:ext cx="8064896" cy="555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КАЦИВЕЛИ. РАДИОТЕЛЕСКОП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4818" name="Picture 2" descr="C:\Users\МКС\Desktop\мои фотографии\Виды Симеиза\dscf5959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9144000" cy="5733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ОБСЕРВАТОРИЯ НА «КОШКЕ»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5842" name="Picture 2" descr="C:\Users\МКС\Desktop\мои фотографии\Виды Симеиза\simeizk-observatoria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4505" y="1042034"/>
            <a:ext cx="8567975" cy="5530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ru-RU" dirty="0" smtClean="0"/>
              <a:t>2012 ГОД, ТАКАЯ БЫЛА ЗИМА</a:t>
            </a:r>
            <a:endParaRPr lang="ru-RU" dirty="0"/>
          </a:p>
        </p:txBody>
      </p:sp>
      <p:pic>
        <p:nvPicPr>
          <p:cNvPr id="36866" name="Picture 2" descr="C:\Users\МКС\Desktop\мои фотографии\Виды Симеиза\набережная 2012 февраль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1428736"/>
            <a:ext cx="8208912" cy="5429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ШИПОВНИК ПОД СНЕГОМ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7890" name="Picture 2" descr="C:\Users\МКС\Desktop\мои фотографии\Виды Симеиза\симеиз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8208911" cy="5373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Валентина\Desktop\Simeiz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98" y="0"/>
            <a:ext cx="9223316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26968" cy="1143000"/>
          </a:xfrm>
        </p:spPr>
        <p:txBody>
          <a:bodyPr/>
          <a:lstStyle/>
          <a:p>
            <a:r>
              <a:rPr lang="ru-RU" dirty="0" smtClean="0"/>
              <a:t>             </a:t>
            </a:r>
            <a:endParaRPr lang="ru-RU" dirty="0"/>
          </a:p>
        </p:txBody>
      </p:sp>
      <p:pic>
        <p:nvPicPr>
          <p:cNvPr id="7170" name="Picture 2" descr="C:\Users\Валентина\Desktop\MONAH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0"/>
            <a:ext cx="5915467" cy="6858000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84168" y="116632"/>
            <a:ext cx="305983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ЗЕМЛЕТРЯСЕНИЕ В 1927 ГОРУ  РАЗРУШИЛО  «МОНАХА»</a:t>
            </a:r>
            <a:endParaRPr lang="ru-RU" dirty="0"/>
          </a:p>
        </p:txBody>
      </p:sp>
    </p:spTree>
  </p:cSld>
  <p:clrMapOvr>
    <a:masterClrMapping/>
  </p:clrMapOvr>
  <p:transition advTm="5000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  <a:solidFill>
            <a:schemeClr val="accent5">
              <a:lumMod val="75000"/>
            </a:schemeClr>
          </a:solidFill>
        </p:spPr>
        <p:txBody>
          <a:bodyPr/>
          <a:lstStyle/>
          <a:p>
            <a:r>
              <a:rPr lang="ru-RU" dirty="0" smtClean="0"/>
              <a:t>Монах и Дива до 1927 года</a:t>
            </a:r>
            <a:endParaRPr lang="ru-RU" dirty="0"/>
          </a:p>
        </p:txBody>
      </p:sp>
      <p:pic>
        <p:nvPicPr>
          <p:cNvPr id="8194" name="Picture 2" descr="C:\Users\Валентина\Desktop\DIVA-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8737656" cy="558924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</TotalTime>
  <Words>191</Words>
  <Application>Microsoft Office PowerPoint</Application>
  <PresentationFormat>Экран (4:3)</PresentationFormat>
  <Paragraphs>46</Paragraphs>
  <Slides>64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5" baseType="lpstr">
      <vt:lpstr>Тема Office</vt:lpstr>
      <vt:lpstr>ЛЮБИМЫЕ МЕСТА</vt:lpstr>
      <vt:lpstr>Слайд 2</vt:lpstr>
      <vt:lpstr>Слайд 3</vt:lpstr>
      <vt:lpstr>Слайд 4</vt:lpstr>
      <vt:lpstr>Слайд 5</vt:lpstr>
      <vt:lpstr>Слайд 6</vt:lpstr>
      <vt:lpstr>Слайд 7</vt:lpstr>
      <vt:lpstr>             </vt:lpstr>
      <vt:lpstr>Монах и Дива до 1927 года</vt:lpstr>
      <vt:lpstr>СИМЕИЗ ВО ВСЕЙ КРАСЕ</vt:lpstr>
      <vt:lpstr>ТАКОЙ БЫЛА ПРИБРЕЖНАЯ ПОЛОСА</vt:lpstr>
      <vt:lpstr>ОБЩИЙ ВИД </vt:lpstr>
      <vt:lpstr>ВИД СО СКАЛЫ «ДИВА»</vt:lpstr>
      <vt:lpstr>ДОРОГА НА КАЦИВЕЛИ</vt:lpstr>
      <vt:lpstr>БЕСЕДКА</vt:lpstr>
      <vt:lpstr>ВИД С МОРЯ </vt:lpstr>
      <vt:lpstr>ПЕРВЫЕ ПОСЕЛЕНИЯ, 1889г</vt:lpstr>
      <vt:lpstr>Слайд 18</vt:lpstr>
      <vt:lpstr>Слайд 19</vt:lpstr>
      <vt:lpstr>Слайд 20</vt:lpstr>
      <vt:lpstr>Слайд 21</vt:lpstr>
      <vt:lpstr>Слайд 22</vt:lpstr>
      <vt:lpstr>Слайд 23</vt:lpstr>
      <vt:lpstr>ВИЛЛА «КСЕНИЯ»</vt:lpstr>
      <vt:lpstr>Вилла «Ксения», 1900г</vt:lpstr>
      <vt:lpstr>Вилла «МЕЧТА»</vt:lpstr>
      <vt:lpstr>Слайд 27</vt:lpstr>
      <vt:lpstr>ВИЛЛА «ПАНЕА»,1896г</vt:lpstr>
      <vt:lpstr>Слайд 29</vt:lpstr>
      <vt:lpstr>ВИЛЛА  «МЕЧТА», 1993г.</vt:lpstr>
      <vt:lpstr>ВИЛЛА «БЕЛЫЙ ЛЕБЕДЬ» 1925г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 «КОШКИ» В СИМЕИЗ</vt:lpstr>
      <vt:lpstr>«КОШКА»- ВИЗИТНАЯ КАРТОЧКА</vt:lpstr>
      <vt:lpstr>«ДИВА» В ЗИМНЕЙ ОДЕЖДЕ</vt:lpstr>
      <vt:lpstr> В СОЛНЕЧНЫХ  ЛУЧАХ</vt:lpstr>
      <vt:lpstr>ПРОСПЕКТ им. МАЛЬЦОВА</vt:lpstr>
      <vt:lpstr>ШТОРМ</vt:lpstr>
      <vt:lpstr>ПЛЯЖ</vt:lpstr>
      <vt:lpstr>ШТОРМИТ</vt:lpstr>
      <vt:lpstr>БОЛОТО В ПАРКЕ</vt:lpstr>
      <vt:lpstr>БАШМАК</vt:lpstr>
      <vt:lpstr>СИМЕИЗСКАЯ СКАЗКА</vt:lpstr>
      <vt:lpstr>ВИД С ГОР</vt:lpstr>
      <vt:lpstr>СИМЕИЗ - СЕВАСТОПОЛЬ</vt:lpstr>
      <vt:lpstr>Слайд 53</vt:lpstr>
      <vt:lpstr>Слайд 54</vt:lpstr>
      <vt:lpstr>Слайд 55</vt:lpstr>
      <vt:lpstr>УЛ.ИМЕНИ ГЕРОЯ СССР  ВАСИЛЬЧЕНКО</vt:lpstr>
      <vt:lpstr>ХРАМ «ПОКРОВА БОЖЬЕЙ МАТЕРИ» НА КРАСНОЙ ГОРКЕ</vt:lpstr>
      <vt:lpstr>ЛЕБЕДИНОЕ КРЫЛО</vt:lpstr>
      <vt:lpstr>АКВАПАРК</vt:lpstr>
      <vt:lpstr>«КОШКА», «ЛЕБЕДИНОЕ КРЫЛО» И РАДИОТЕЛЕСКОП</vt:lpstr>
      <vt:lpstr>КАЦИВЕЛИ. РАДИОТЕЛЕСКОП</vt:lpstr>
      <vt:lpstr>ОБСЕРВАТОРИЯ НА «КОШКЕ»</vt:lpstr>
      <vt:lpstr>2012 ГОД, ТАКАЯ БЫЛА ЗИМА</vt:lpstr>
      <vt:lpstr>ШИПОВНИК ПОД СНЕГОМ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ЛЮБИМЫЕ МЕСТА</dc:title>
  <dc:creator>МКС</dc:creator>
  <cp:lastModifiedBy>Валентина</cp:lastModifiedBy>
  <cp:revision>63</cp:revision>
  <dcterms:created xsi:type="dcterms:W3CDTF">2012-02-20T17:24:29Z</dcterms:created>
  <dcterms:modified xsi:type="dcterms:W3CDTF">2015-03-04T12:11:50Z</dcterms:modified>
</cp:coreProperties>
</file>