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71670" y="1428736"/>
            <a:ext cx="6989414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9600" b="1" i="1" cap="none" spc="0" dirty="0" smtClean="0">
                <a:ln/>
                <a:solidFill>
                  <a:schemeClr val="accent3"/>
                </a:solidFill>
                <a:effectLst/>
              </a:rPr>
              <a:t>Задачи по</a:t>
            </a:r>
          </a:p>
          <a:p>
            <a:pPr algn="ctr"/>
            <a:r>
              <a:rPr lang="ru-RU" sz="9600" b="1" i="1" dirty="0" smtClean="0">
                <a:ln/>
                <a:solidFill>
                  <a:schemeClr val="accent3"/>
                </a:solidFill>
              </a:rPr>
              <a:t>Загадкам</a:t>
            </a:r>
          </a:p>
          <a:p>
            <a:pPr algn="ctr"/>
            <a:r>
              <a:rPr lang="ru-RU" sz="3200" b="1" i="1" dirty="0" smtClean="0">
                <a:ln/>
                <a:solidFill>
                  <a:srgbClr val="0070C0"/>
                </a:solidFill>
              </a:rPr>
              <a:t>Выполнила:  ученица  11  класса </a:t>
            </a:r>
          </a:p>
          <a:p>
            <a:pPr algn="ctr"/>
            <a:r>
              <a:rPr lang="ru-RU" sz="3200" b="1" i="1" dirty="0" err="1" smtClean="0">
                <a:ln/>
                <a:solidFill>
                  <a:srgbClr val="0070C0"/>
                </a:solidFill>
              </a:rPr>
              <a:t>Курешова</a:t>
            </a:r>
            <a:r>
              <a:rPr lang="ru-RU" sz="3200" b="1" i="1" smtClean="0">
                <a:ln/>
                <a:solidFill>
                  <a:srgbClr val="0070C0"/>
                </a:solidFill>
              </a:rPr>
              <a:t>  </a:t>
            </a:r>
            <a:r>
              <a:rPr lang="ru-RU" sz="3200" b="1" i="1" smtClean="0">
                <a:ln/>
                <a:solidFill>
                  <a:srgbClr val="0070C0"/>
                </a:solidFill>
              </a:rPr>
              <a:t>Ксения</a:t>
            </a:r>
            <a:endParaRPr lang="ru-RU" sz="3200" b="1" i="1" cap="none" spc="0" dirty="0">
              <a:ln/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lumiere_laveder_c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2071678"/>
          </a:xfrm>
          <a:prstGeom prst="rect">
            <a:avLst/>
          </a:prstGeom>
        </p:spPr>
      </p:pic>
      <p:pic>
        <p:nvPicPr>
          <p:cNvPr id="5" name="Рисунок 4" descr="sky_6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4214818"/>
            <a:ext cx="9144000" cy="2643182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071546"/>
            <a:ext cx="9144000" cy="3143248"/>
          </a:xfrm>
        </p:spPr>
        <p:txBody>
          <a:bodyPr>
            <a:noAutofit/>
          </a:bodyPr>
          <a:lstStyle/>
          <a:p>
            <a:endParaRPr lang="ru-RU" sz="4800" b="1" i="1" dirty="0" smtClean="0">
              <a:solidFill>
                <a:schemeClr val="accent3"/>
              </a:solidFill>
              <a:latin typeface="Cambria" pitchFamily="18" charset="0"/>
            </a:endParaRPr>
          </a:p>
          <a:p>
            <a:r>
              <a:rPr lang="ru-RU" sz="3600" b="1" i="1" dirty="0" smtClean="0">
                <a:latin typeface="Cambria" pitchFamily="18" charset="0"/>
              </a:rPr>
              <a:t>Заря – заряница, красивая девица, по лесу ходила, жемчуг обронила, месяц видел, солнце взяло, а земля сохранила.</a:t>
            </a:r>
            <a:endParaRPr lang="ru-RU" sz="3600" b="1" i="1" dirty="0">
              <a:latin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5500702"/>
            <a:ext cx="796089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При каких условиях мы наблюдаем росу?</a:t>
            </a:r>
            <a:endParaRPr lang="ru-RU" sz="28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4357694"/>
            <a:ext cx="30240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Вопрос:</a:t>
            </a:r>
            <a:endParaRPr lang="ru-RU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8662" y="428604"/>
            <a:ext cx="685804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i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Загадка №1</a:t>
            </a:r>
            <a:endParaRPr lang="ru-RU" sz="7200" b="1" i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2071678"/>
            <a:ext cx="7786742" cy="1928826"/>
          </a:xfrm>
        </p:spPr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rgbClr val="00B050"/>
                </a:solidFill>
              </a:rPr>
              <a:t>Вечером родится, ночь живёт, утром умирает.</a:t>
            </a:r>
            <a:endParaRPr lang="ru-RU" sz="4400" b="1" i="1" dirty="0">
              <a:solidFill>
                <a:srgbClr val="00B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357166"/>
            <a:ext cx="7715304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i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Загадка №2</a:t>
            </a:r>
            <a:endParaRPr lang="ru-RU" sz="6600" b="1" i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4143380"/>
            <a:ext cx="30240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Вопрос:</a:t>
            </a:r>
            <a:endParaRPr lang="ru-RU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5143512"/>
            <a:ext cx="5857916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Какие тепловые процессы</a:t>
            </a:r>
          </a:p>
          <a:p>
            <a:r>
              <a:rPr lang="ru-RU" sz="28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указываются в загадке?</a:t>
            </a:r>
            <a:endParaRPr lang="ru-RU" sz="28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85786" y="1500174"/>
            <a:ext cx="7467600" cy="273061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6000" b="1" i="1" dirty="0" smtClean="0">
                <a:latin typeface="Arno Pro Smbd Caption" pitchFamily="18" charset="0"/>
              </a:rPr>
              <a:t>  </a:t>
            </a:r>
            <a:r>
              <a:rPr lang="ru-RU" sz="5700" b="1" i="1" dirty="0" smtClean="0">
                <a:latin typeface="Arno Pro Smbd Caption" pitchFamily="18" charset="0"/>
              </a:rPr>
              <a:t>У избы побывал – всё окно разрисовал, у реки погостил – во всю реку мост мостил.</a:t>
            </a:r>
            <a:endParaRPr lang="ru-RU" sz="5700" b="1" i="1" dirty="0">
              <a:latin typeface="Arno Pro Smbd Captio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85728"/>
            <a:ext cx="785818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i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Загадка №3</a:t>
            </a:r>
            <a:endParaRPr lang="ru-RU" sz="6600" b="1" i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4143380"/>
            <a:ext cx="330411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Вопрос</a:t>
            </a:r>
            <a:r>
              <a:rPr lang="ru-RU" sz="60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:</a:t>
            </a:r>
            <a:endParaRPr lang="ru-RU" sz="6000" b="1" i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5286388"/>
            <a:ext cx="6662401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 изменяется внутренняя</a:t>
            </a:r>
          </a:p>
          <a:p>
            <a:pPr algn="ctr"/>
            <a:r>
              <a:rPr lang="ru-RU" sz="32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энергия льда на реке в мороз?</a:t>
            </a:r>
            <a:endParaRPr lang="ru-RU" sz="3200" b="1" i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785926"/>
            <a:ext cx="785814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Зимнее стекло</a:t>
            </a:r>
          </a:p>
          <a:p>
            <a:pPr algn="ctr"/>
            <a:r>
              <a:rPr lang="ru-RU" sz="60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весною потекло.</a:t>
            </a:r>
            <a:endParaRPr lang="ru-RU" sz="6000" b="1" i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214290"/>
            <a:ext cx="635199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i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Загадка №4</a:t>
            </a:r>
            <a:endParaRPr lang="ru-RU" sz="8000" b="1" i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4714884"/>
            <a:ext cx="744312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 каких условиях лёд в доме будет таять?</a:t>
            </a:r>
            <a:endParaRPr lang="ru-RU" sz="2400" b="1" i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3857628"/>
            <a:ext cx="27510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i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Вопросы:</a:t>
            </a:r>
            <a:endParaRPr lang="ru-RU" sz="4000" b="1" i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5357826"/>
            <a:ext cx="679525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24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доме температура выше, чем на дворе.</a:t>
            </a:r>
          </a:p>
          <a:p>
            <a:r>
              <a:rPr lang="ru-RU" sz="2400" b="1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будет ли таять лёд?</a:t>
            </a:r>
            <a:endParaRPr lang="ru-RU" sz="2400" b="1" i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14348" y="1571612"/>
            <a:ext cx="7467600" cy="2500330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Вырос лес, белый весь. Пешком в него не войти, на коне не въехать.</a:t>
            </a:r>
          </a:p>
          <a:p>
            <a:endParaRPr lang="ru-RU" sz="4000" b="1" i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214290"/>
            <a:ext cx="522207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Загадка №5</a:t>
            </a:r>
            <a:endParaRPr lang="ru-RU" sz="6600" b="1" i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857628"/>
            <a:ext cx="302679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i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Вопрос:</a:t>
            </a:r>
            <a:endParaRPr lang="ru-RU" sz="4800" b="1" i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4857760"/>
            <a:ext cx="7674024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2800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Как образуются морозные узоры на окне? </a:t>
            </a:r>
          </a:p>
          <a:p>
            <a:r>
              <a:rPr lang="ru-RU" sz="2800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 какой стороны стекла?   </a:t>
            </a:r>
            <a:endParaRPr lang="ru-RU" sz="2800" i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2000240"/>
            <a:ext cx="6387729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i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Хоть я не снег,</a:t>
            </a:r>
          </a:p>
          <a:p>
            <a:pPr algn="ctr"/>
            <a:r>
              <a:rPr lang="ru-RU" sz="48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Но таю, не птица, </a:t>
            </a:r>
          </a:p>
          <a:p>
            <a:pPr algn="ctr"/>
            <a:r>
              <a:rPr lang="ru-RU" sz="48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а летаю.</a:t>
            </a:r>
            <a:endParaRPr lang="ru-RU" sz="4800" b="1" i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500042"/>
            <a:ext cx="814393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Загадка № 6</a:t>
            </a:r>
            <a:endParaRPr lang="ru-RU" sz="6600" b="1" i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4357694"/>
            <a:ext cx="226215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Вопрос:</a:t>
            </a:r>
            <a:endParaRPr lang="ru-RU" sz="4000" b="1" i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5072074"/>
            <a:ext cx="7572714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200" b="1" i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Почему дым постепенно «тает»?</a:t>
            </a:r>
          </a:p>
          <a:p>
            <a:r>
              <a:rPr lang="ru-RU" sz="32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Куда «летает» дым?</a:t>
            </a:r>
            <a:endParaRPr lang="ru-RU" sz="3200" b="1" i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640" y="2000240"/>
            <a:ext cx="913436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Дерево даёшь – съедает,</a:t>
            </a:r>
          </a:p>
          <a:p>
            <a:pPr algn="ctr"/>
            <a:r>
              <a:rPr lang="ru-RU" sz="54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от воды же умирает.</a:t>
            </a:r>
            <a:endParaRPr lang="ru-RU" sz="5400" b="1" i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0"/>
            <a:ext cx="685804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i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Загадка №7</a:t>
            </a:r>
            <a:endParaRPr lang="ru-RU" sz="6600" b="1" i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4000504"/>
            <a:ext cx="268374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i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Вопрос:</a:t>
            </a:r>
            <a:endParaRPr lang="ru-RU" sz="4800" b="1" i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5000636"/>
            <a:ext cx="79617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i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Какие виды топлива вы знаете?</a:t>
            </a:r>
            <a:endParaRPr lang="ru-RU" sz="3600" b="1" i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548</TotalTime>
  <Words>227</Words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Эркер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59</cp:revision>
  <dcterms:modified xsi:type="dcterms:W3CDTF">2017-11-28T12:45:27Z</dcterms:modified>
</cp:coreProperties>
</file>