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cleverstudents.ru/vectors/angl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663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r>
              <a:rPr lang="ru-RU" sz="2000" dirty="0" smtClean="0">
                <a:solidFill>
                  <a:srgbClr val="0070C0"/>
                </a:solidFill>
              </a:rPr>
              <a:t>Министерство </a:t>
            </a:r>
            <a:r>
              <a:rPr lang="ru-RU" sz="2000" dirty="0" smtClean="0">
                <a:solidFill>
                  <a:srgbClr val="0070C0"/>
                </a:solidFill>
              </a:rPr>
              <a:t>образования</a:t>
            </a:r>
            <a:r>
              <a:rPr lang="ru-RU" sz="2000" dirty="0" smtClean="0">
                <a:solidFill>
                  <a:srgbClr val="0070C0"/>
                </a:solidFill>
              </a:rPr>
              <a:t>   </a:t>
            </a:r>
            <a:r>
              <a:rPr lang="ru-RU" sz="2000" dirty="0" smtClean="0">
                <a:solidFill>
                  <a:srgbClr val="0070C0"/>
                </a:solidFill>
              </a:rPr>
              <a:t>республики </a:t>
            </a:r>
            <a:r>
              <a:rPr lang="ru-RU" sz="2000" dirty="0" err="1" smtClean="0">
                <a:solidFill>
                  <a:srgbClr val="0070C0"/>
                </a:solidFill>
              </a:rPr>
              <a:t>крыма</a:t>
            </a:r>
            <a:r>
              <a:rPr lang="ru-RU" sz="2000" dirty="0" smtClean="0">
                <a:solidFill>
                  <a:srgbClr val="0070C0"/>
                </a:solidFill>
              </a:rPr>
              <a:t>      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                   </a:t>
            </a:r>
            <a:r>
              <a:rPr lang="ru-RU" sz="2000" dirty="0" smtClean="0">
                <a:solidFill>
                  <a:srgbClr val="0070C0"/>
                </a:solidFill>
              </a:rPr>
              <a:t>        </a:t>
            </a:r>
            <a:r>
              <a:rPr lang="ru-RU" sz="2000" dirty="0" err="1" smtClean="0">
                <a:solidFill>
                  <a:srgbClr val="0070C0"/>
                </a:solidFill>
              </a:rPr>
              <a:t>симеизский</a:t>
            </a:r>
            <a:r>
              <a:rPr lang="ru-RU" sz="2000" dirty="0" smtClean="0">
                <a:solidFill>
                  <a:srgbClr val="0070C0"/>
                </a:solidFill>
              </a:rPr>
              <a:t>  </a:t>
            </a:r>
            <a:r>
              <a:rPr lang="ru-RU" sz="2000" dirty="0" err="1" smtClean="0">
                <a:solidFill>
                  <a:srgbClr val="0070C0"/>
                </a:solidFill>
              </a:rPr>
              <a:t>увк</a:t>
            </a:r>
            <a:r>
              <a:rPr lang="ru-RU" sz="2000" dirty="0" smtClean="0">
                <a:solidFill>
                  <a:srgbClr val="0070C0"/>
                </a:solidFill>
              </a:rPr>
              <a:t>  город  </a:t>
            </a:r>
            <a:r>
              <a:rPr lang="ru-RU" sz="2000" dirty="0" err="1" smtClean="0">
                <a:solidFill>
                  <a:srgbClr val="0070C0"/>
                </a:solidFill>
              </a:rPr>
              <a:t>ялта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</a:t>
            </a:r>
            <a:br>
              <a:rPr lang="ru-RU" dirty="0" smtClean="0"/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             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«параллельные прямые»</a:t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    </a:t>
            </a:r>
            <a:r>
              <a:rPr lang="ru-RU" dirty="0" smtClean="0">
                <a:solidFill>
                  <a:srgbClr val="0070C0"/>
                </a:solidFill>
              </a:rPr>
              <a:t>            </a:t>
            </a:r>
            <a:r>
              <a:rPr lang="ru-RU" sz="2000" b="1" dirty="0" err="1" smtClean="0">
                <a:solidFill>
                  <a:srgbClr val="0070C0"/>
                </a:solidFill>
              </a:rPr>
              <a:t>волынец</a:t>
            </a:r>
            <a:r>
              <a:rPr lang="ru-RU" sz="2000" b="1" dirty="0" smtClean="0">
                <a:solidFill>
                  <a:srgbClr val="0070C0"/>
                </a:solidFill>
              </a:rPr>
              <a:t>  </a:t>
            </a:r>
            <a:r>
              <a:rPr lang="ru-RU" sz="2000" b="1" dirty="0" err="1" smtClean="0">
                <a:solidFill>
                  <a:srgbClr val="0070C0"/>
                </a:solidFill>
              </a:rPr>
              <a:t>мария</a:t>
            </a:r>
            <a:r>
              <a:rPr lang="ru-RU" sz="2000" b="1" dirty="0" smtClean="0">
                <a:solidFill>
                  <a:srgbClr val="0070C0"/>
                </a:solidFill>
              </a:rPr>
              <a:t>  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Ученица 7-а класса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      </a:t>
            </a:r>
            <a:r>
              <a:rPr lang="ru-RU" sz="1800" b="1" dirty="0" smtClean="0"/>
              <a:t>учитель: </a:t>
            </a:r>
            <a:r>
              <a:rPr lang="ru-RU" sz="1800" b="1" dirty="0" err="1" smtClean="0"/>
              <a:t>титова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валентина</a:t>
            </a:r>
            <a:r>
              <a:rPr lang="ru-RU" sz="1800" b="1" dirty="0" smtClean="0"/>
              <a:t>  </a:t>
            </a:r>
            <a:r>
              <a:rPr lang="ru-RU" sz="1800" b="1" dirty="0" err="1" smtClean="0"/>
              <a:t>николаевна</a:t>
            </a:r>
            <a:r>
              <a:rPr lang="ru-RU" sz="1800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      </a:t>
            </a:r>
            <a:r>
              <a:rPr lang="ru-RU" sz="2200" dirty="0" smtClean="0"/>
              <a:t> п.Симеиз                              </a:t>
            </a:r>
            <a:r>
              <a:rPr lang="ru-RU" sz="2200" dirty="0" smtClean="0"/>
              <a:t>17.02.15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170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Параллельные прямые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</a:rPr>
              <a:t>Две прямые в пространстве называются параллельными, если они лежат в одной плоскости и не пересекаются. Прямые, которые не пересекаются и не лежат в одной плоскости, называются скрещивающимися.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0444" y="3573016"/>
            <a:ext cx="5688632" cy="290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056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Параллельность прямых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,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признаки и условия параллельности.</a:t>
            </a:r>
            <a:b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</a:b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Признак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параллельности прямых</a:t>
            </a:r>
            <a:r>
              <a:rPr lang="ru-RU" sz="2800" b="1" dirty="0"/>
              <a:t> </a:t>
            </a:r>
            <a:r>
              <a:rPr lang="ru-RU" sz="2800" b="1" dirty="0" smtClean="0"/>
              <a:t>- это достаточное </a:t>
            </a:r>
            <a:r>
              <a:rPr lang="ru-RU" sz="2800" b="1" dirty="0"/>
              <a:t>условие параллельности прямых, </a:t>
            </a:r>
            <a:r>
              <a:rPr lang="ru-RU" sz="2800" b="1" dirty="0" smtClean="0"/>
              <a:t>а значит, </a:t>
            </a:r>
            <a:r>
              <a:rPr lang="ru-RU" sz="2800" b="1" dirty="0"/>
              <a:t>такое условие, выполнение которого гарантирует </a:t>
            </a:r>
            <a:r>
              <a:rPr lang="ru-RU" sz="2800" b="1" dirty="0">
                <a:solidFill>
                  <a:srgbClr val="7030A0"/>
                </a:solidFill>
              </a:rPr>
              <a:t>параллельность</a:t>
            </a:r>
            <a:r>
              <a:rPr lang="ru-RU" sz="2800" b="1" dirty="0"/>
              <a:t> прямых. </a:t>
            </a:r>
            <a:r>
              <a:rPr lang="ru-RU" sz="2800" b="1" dirty="0" smtClean="0"/>
              <a:t>Иначе говоря, </a:t>
            </a:r>
            <a:r>
              <a:rPr lang="ru-RU" sz="2800" b="1" dirty="0"/>
              <a:t>выполнение этого условия достаточно для того, чтобы констатировать факт параллельности прямых</a:t>
            </a:r>
            <a:r>
              <a:rPr lang="ru-RU" sz="2800" b="1" dirty="0" smtClean="0"/>
              <a:t>.</a:t>
            </a:r>
            <a:r>
              <a:rPr lang="ru-RU" sz="2800" b="1" dirty="0"/>
              <a:t> </a:t>
            </a:r>
            <a:r>
              <a:rPr lang="ru-RU" sz="2800" b="1" dirty="0" smtClean="0"/>
              <a:t>Еще </a:t>
            </a:r>
            <a:r>
              <a:rPr lang="ru-RU" sz="2800" b="1" dirty="0"/>
              <a:t>существуют необходимые и достаточные условия параллельности прямых на плоскости и в трехмерном пространстве.</a:t>
            </a:r>
          </a:p>
        </p:txBody>
      </p:sp>
    </p:spTree>
    <p:extLst>
      <p:ext uri="{BB962C8B-B14F-4D97-AF65-F5344CB8AC3E}">
        <p14:creationId xmlns:p14="http://schemas.microsoft.com/office/powerpoint/2010/main" xmlns="" val="392964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79512" y="4673"/>
            <a:ext cx="8686800" cy="518457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Секущая прямая</a:t>
            </a:r>
            <a:r>
              <a:rPr lang="ru-RU" sz="2800" dirty="0"/>
              <a:t> – это прямая, которая пересекает </a:t>
            </a:r>
            <a:r>
              <a:rPr lang="ru-RU" sz="2800" b="1" dirty="0"/>
              <a:t>каждую из двух заданных несовпадающих прямых.</a:t>
            </a:r>
          </a:p>
          <a:p>
            <a:r>
              <a:rPr lang="ru-RU" sz="2800" b="1" dirty="0"/>
              <a:t>При пересечении двух прямых секущей образуются восемь неразвернутых </a:t>
            </a:r>
            <a:r>
              <a:rPr lang="ru-RU" sz="2800" b="1" dirty="0">
                <a:solidFill>
                  <a:srgbClr val="7030A0"/>
                </a:solidFill>
                <a:hlinkClick r:id="rId2"/>
              </a:rPr>
              <a:t>углов</a:t>
            </a:r>
            <a:r>
              <a:rPr lang="ru-RU" sz="2800" b="1" dirty="0">
                <a:solidFill>
                  <a:srgbClr val="7030A0"/>
                </a:solidFill>
              </a:rPr>
              <a:t>.</a:t>
            </a:r>
            <a:r>
              <a:rPr lang="ru-RU" sz="2800" b="1" dirty="0"/>
              <a:t> В формулировке необходимого и достаточного условия параллельности прямых участвуют так называемые накрест лежащие, соответственные и односторонние углы.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4138845"/>
            <a:ext cx="4480498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915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  <a:effectLst/>
              </a:rPr>
              <a:t>Теоремы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-</a:t>
            </a:r>
            <a:r>
              <a:rPr lang="ru-RU" sz="1800" b="1" dirty="0"/>
              <a:t>Если две прямые на плоскости пересечены секущей, то для их параллельности необходимо и достаточно, чтобы накрест лежащие углы были равны, или соответственные углы были равны, или сумма односторонних углов равнялась </a:t>
            </a:r>
            <a:r>
              <a:rPr lang="ru-RU" sz="1800" b="1" i="1" dirty="0"/>
              <a:t>180</a:t>
            </a:r>
            <a:r>
              <a:rPr lang="ru-RU" sz="1800" b="1" dirty="0"/>
              <a:t>градусам</a:t>
            </a:r>
            <a:r>
              <a:rPr lang="ru-RU" sz="1800" b="1" dirty="0" smtClean="0"/>
              <a:t>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</a:t>
            </a:r>
            <a:r>
              <a:rPr lang="ru-RU" sz="1800" b="1" dirty="0"/>
              <a:t>Если две прямые на плоскости параллельны третьей прямой, то они параллельны. Доказательство этого признака следует из аксиомы параллельных прямых</a:t>
            </a:r>
            <a:r>
              <a:rPr lang="ru-RU" sz="1800" b="1" dirty="0" smtClean="0"/>
              <a:t>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</a:t>
            </a:r>
            <a:r>
              <a:rPr lang="ru-RU" sz="1800" b="1" dirty="0"/>
              <a:t>Если две прямые на плоскости параллельны третьей прямой, то они параллельны. Доказательство этого признака следует из аксиомы параллельных прямых</a:t>
            </a:r>
            <a:r>
              <a:rPr lang="ru-RU" sz="1800" b="1" dirty="0" smtClean="0"/>
              <a:t>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</a:t>
            </a:r>
            <a:r>
              <a:rPr lang="ru-RU" sz="1800" b="1" dirty="0"/>
              <a:t>Если две прямые на плоскости параллельны третьей прямой, то они параллельны. Доказательство этого признака следует из аксиомы параллельных прямых</a:t>
            </a:r>
            <a:r>
              <a:rPr lang="ru-RU" sz="1800" b="1" dirty="0" smtClean="0"/>
              <a:t>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-</a:t>
            </a:r>
            <a:r>
              <a:rPr lang="ru-RU" sz="1800" b="1" dirty="0"/>
              <a:t>Если две прямые в трехмерном пространстве перпендикулярны к одной плоскости, то они параллельны.</a:t>
            </a:r>
          </a:p>
        </p:txBody>
      </p:sp>
    </p:spTree>
    <p:extLst>
      <p:ext uri="{BB962C8B-B14F-4D97-AF65-F5344CB8AC3E}">
        <p14:creationId xmlns:p14="http://schemas.microsoft.com/office/powerpoint/2010/main" xmlns="" val="174872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116632"/>
            <a:ext cx="7648763" cy="27934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83505" y="3573016"/>
            <a:ext cx="6264696" cy="289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6445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effectLst/>
              </a:rPr>
              <a:t>Аксиома параллельных прямых</a:t>
            </a:r>
            <a:br>
              <a:rPr lang="ru-RU" b="1" dirty="0">
                <a:solidFill>
                  <a:srgbClr val="7030A0"/>
                </a:solidFill>
                <a:effectLst/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Через любую точку, не лежащую на данной прямой, можно провести прямую, параллельную данной, и притом только одну.</a:t>
            </a:r>
            <a:br>
              <a:rPr lang="ru-RU" sz="3600" b="1" dirty="0"/>
            </a:br>
            <a:r>
              <a:rPr lang="ru-RU" sz="3600" b="1" i="1" dirty="0"/>
              <a:t>Параллельные прямые не пересекаются.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106653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</TotalTime>
  <Words>81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        Министерство образования   республики крыма                                  симеизский  увк  город  ялта                         «параллельные прямые»                   волынец  мария   Ученица 7-а класса            учитель: титова  валентина  николаевна          п.Симеиз                              17.02.15</vt:lpstr>
      <vt:lpstr>Параллельные прямые</vt:lpstr>
      <vt:lpstr>Параллельность прямых , признаки и условия параллельности. </vt:lpstr>
      <vt:lpstr>Слайд 4</vt:lpstr>
      <vt:lpstr>Теоремы </vt:lpstr>
      <vt:lpstr>Слайд 6</vt:lpstr>
      <vt:lpstr>Аксиома параллельных прямых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Витя</dc:creator>
  <cp:lastModifiedBy>Валентина</cp:lastModifiedBy>
  <cp:revision>7</cp:revision>
  <dcterms:created xsi:type="dcterms:W3CDTF">2015-02-17T13:47:31Z</dcterms:created>
  <dcterms:modified xsi:type="dcterms:W3CDTF">2015-02-20T13:25:43Z</dcterms:modified>
</cp:coreProperties>
</file>