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68" r:id="rId20"/>
    <p:sldId id="276" r:id="rId21"/>
    <p:sldId id="275" r:id="rId22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CA95-17DB-45C1-BA53-797DEFF4946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88C9B-2862-4F95-B4BA-E2C839C52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88C9B-2862-4F95-B4BA-E2C839C5283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2D0DD7-0546-489F-8A8C-1580D02563B2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EE4BF1-066C-46D5-8AC0-EF8E4D20D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amond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8136904" cy="31237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  <a:latin typeface="Times New Roman"/>
                <a:ea typeface="Calibri"/>
                <a:cs typeface="Calibri"/>
              </a:rPr>
              <a:t>Районная(в рамках областной)</a:t>
            </a:r>
            <a:r>
              <a:rPr lang="ru-RU" sz="2800" b="1" dirty="0">
                <a:ea typeface="Calibri"/>
                <a:cs typeface="Calibri"/>
              </a:rPr>
              <a:t/>
            </a:r>
            <a:br>
              <a:rPr lang="ru-RU" sz="2800" b="1" dirty="0">
                <a:ea typeface="Calibri"/>
                <a:cs typeface="Calibri"/>
              </a:rPr>
            </a:br>
            <a:r>
              <a:rPr lang="ru-RU" b="1" dirty="0" smtClean="0">
                <a:effectLst/>
                <a:latin typeface="Times New Roman"/>
                <a:ea typeface="Calibri"/>
                <a:cs typeface="Calibri"/>
              </a:rPr>
              <a:t>молодежная  природоохранная  акция</a:t>
            </a:r>
            <a:r>
              <a:rPr lang="ru-RU" sz="2800" b="1" dirty="0">
                <a:ea typeface="Calibri"/>
                <a:cs typeface="Calibri"/>
              </a:rPr>
              <a:t/>
            </a:r>
            <a:br>
              <a:rPr lang="ru-RU" sz="2800" b="1" dirty="0">
                <a:ea typeface="Calibri"/>
                <a:cs typeface="Calibri"/>
              </a:rPr>
            </a:br>
            <a:r>
              <a:rPr lang="ru-RU" sz="4800" b="1" dirty="0" smtClean="0">
                <a:effectLst/>
                <a:latin typeface="Times New Roman"/>
                <a:ea typeface="Calibri"/>
                <a:cs typeface="Calibri"/>
              </a:rPr>
              <a:t>«Цвети, Земля!»</a:t>
            </a:r>
            <a:r>
              <a:rPr lang="ru-RU" sz="2800" dirty="0">
                <a:ea typeface="Calibri"/>
                <a:cs typeface="Calibri"/>
              </a:rPr>
              <a:t/>
            </a:r>
            <a:br>
              <a:rPr lang="ru-RU" sz="2800" dirty="0">
                <a:ea typeface="Calibri"/>
                <a:cs typeface="Calibri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140968"/>
            <a:ext cx="6512768" cy="24978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 smtClean="0">
                <a:effectLst/>
                <a:latin typeface="Times New Roman"/>
                <a:ea typeface="Calibri"/>
                <a:cs typeface="Calibri"/>
              </a:rPr>
              <a:t>Отчёт о проведении акции  в МКОУ «</a:t>
            </a:r>
            <a:r>
              <a:rPr lang="ru-RU" sz="2000" dirty="0" err="1" smtClean="0">
                <a:effectLst/>
                <a:latin typeface="Times New Roman"/>
                <a:ea typeface="Calibri"/>
                <a:cs typeface="Calibri"/>
              </a:rPr>
              <a:t>Нижнекатуховская</a:t>
            </a:r>
            <a:r>
              <a:rPr lang="ru-RU" sz="2000" dirty="0" smtClean="0">
                <a:effectLst/>
                <a:latin typeface="Times New Roman"/>
                <a:ea typeface="Calibri"/>
                <a:cs typeface="Calibri"/>
              </a:rPr>
              <a:t> ООШ»</a:t>
            </a:r>
            <a:endParaRPr lang="ru-RU" sz="2000" dirty="0">
              <a:ea typeface="Calibri"/>
              <a:cs typeface="Calibri"/>
            </a:endParaRPr>
          </a:p>
          <a:p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 </a:t>
            </a:r>
            <a:endParaRPr lang="ru-RU" sz="1400" dirty="0"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 Подготовила :</a:t>
            </a:r>
            <a:endParaRPr lang="ru-RU" sz="1400" dirty="0"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                                                      Маслакова Анастасия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Calibri"/>
              </a:rPr>
              <a:t> </a:t>
            </a:r>
            <a:r>
              <a:rPr lang="ru-RU" sz="1400" dirty="0" smtClean="0">
                <a:latin typeface="Times New Roman"/>
                <a:ea typeface="Calibri"/>
                <a:cs typeface="Calibri"/>
              </a:rPr>
              <a:t>                                                     </a:t>
            </a:r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 ученица 8 класса</a:t>
            </a:r>
            <a:endParaRPr lang="ru-RU" sz="1400" dirty="0"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                                                      Руководители :</a:t>
            </a:r>
            <a:endParaRPr lang="ru-RU" sz="1400" dirty="0"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                                                      Сухорукова Н.А. учитель                 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Calibri"/>
              </a:rPr>
              <a:t> </a:t>
            </a:r>
            <a:r>
              <a:rPr lang="ru-RU" sz="1400" dirty="0" smtClean="0">
                <a:latin typeface="Times New Roman"/>
                <a:ea typeface="Calibri"/>
                <a:cs typeface="Calibri"/>
              </a:rPr>
              <a:t>                                                      </a:t>
            </a:r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начальных классов</a:t>
            </a:r>
            <a:endParaRPr lang="ru-RU" sz="1400" dirty="0"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Calibri"/>
              </a:rPr>
              <a:t>                                                      Писарева Г.Ф. учитель биологии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20908022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908720"/>
            <a:ext cx="3481387" cy="15915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Так выглядит наш школьный двор после экологического десанта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572000" y="1052737"/>
            <a:ext cx="4392488" cy="5112568"/>
          </a:xfrm>
        </p:spPr>
      </p:pic>
    </p:spTree>
    <p:extLst>
      <p:ext uri="{BB962C8B-B14F-4D97-AF65-F5344CB8AC3E}">
        <p14:creationId xmlns="" xmlns:p14="http://schemas.microsoft.com/office/powerpoint/2010/main" val="371519231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Школьный двор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02" y="446088"/>
            <a:ext cx="4061221" cy="541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507701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08912" cy="92447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 помощью родителей привели в порядок школьный сад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Содержимое 3" descr="Фото1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53755">
            <a:off x="402355" y="2005295"/>
            <a:ext cx="2714644" cy="3619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Фото1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996952"/>
            <a:ext cx="2625346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User\Desktop\Фото1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15509">
            <a:off x="5820572" y="2282041"/>
            <a:ext cx="2821801" cy="376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А ещё мы проводим интересные мероприятия по экологии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C:\Users\User\Desktop\Фото0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4184127" cy="31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Users\User\Desktop\Фото0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85926"/>
            <a:ext cx="3465917" cy="462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9"/>
            <a:ext cx="8964488" cy="1224136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Вот сколько мусора собрали ребята!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Содержимое 3" descr="Фото1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Фото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72816"/>
            <a:ext cx="3375446" cy="450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324528" cy="924475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Когда собирали мусор, нашли ежа. Думаем, что он нам благодарен за порядок, который мы навели на территории, где он живёт.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Содержимое 3" descr="Фото1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060848"/>
            <a:ext cx="339540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883035" cy="1339551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Ребята украшают двор школы клумбами, в которые высаживают рассаду цветов, выращенную своими руками.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Содержимое 3" descr="Фото1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Фото1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157" y="1643051"/>
            <a:ext cx="3429023" cy="4572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75724"/>
            <a:ext cx="6912768" cy="92447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Ученикам нравится ухаживать за цветниками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Содержимое 3" descr="Фото1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060848"/>
            <a:ext cx="3240162" cy="431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9361040" cy="1672207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Крышки от пластиковых бутылок послужили отличным мозаичным материалом, чтобы украсить старые пеньки. Получились замечательные тумбы для цветов.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Содержимое 3" descr="Фото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Фото1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768337" cy="502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675724"/>
            <a:ext cx="4499992" cy="224922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Мы находим время на облагораживание территории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вокруг памятника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C:\Users\User\Desktop\Фото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429000"/>
            <a:ext cx="4192595" cy="314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Фото0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93453" y="6748"/>
            <a:ext cx="3251595" cy="433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59632" y="-612650"/>
            <a:ext cx="6768752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Девиз: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«Моя школа - мой дом!»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IMG_44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865193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912831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5184575" cy="92447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Ухаживаем за саженцами около храма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Сухорукова\Лагерь ОСТРОВ ДЕТСТВА\Фото 2014 Лагерь\3 день\Фото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3150858" cy="4201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Сухорукова\Лагерь ОСТРОВ ДЕТСТВА\Фото 2014 Лагерь\3 день\Фото1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20688"/>
            <a:ext cx="3563888" cy="475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Сухорукова\Лагерь ОСТРОВ ДЕТСТВА\Фото 2014 Лагерь\3 день\Фото1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331300" y="3445566"/>
            <a:ext cx="2492896" cy="332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75724"/>
            <a:ext cx="9289032" cy="498552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Наши дальнейшие планы по благоустройству школьной территории: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dirty="0" smtClean="0"/>
              <a:t>1.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Продолжить оформление школьного двора: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-сделать новые вазоны для цветов;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-из бросового материала смастерить интересные поделки для украшения школьной территории;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-создать новые клумбы;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Организовать поиск денежных средств на создание твёрдого покрытия площадки школьного двора.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Посадить саженцы в школьной аллее.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-316195"/>
            <a:ext cx="6102424" cy="752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Мир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кaкиe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зoри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впeрeди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Мир -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кaкиe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свeтлыe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пути!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Вoкруг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мeня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зeмля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друзeй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Прeкрaснo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сoлнцe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нaд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плaнeтoю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мoeй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Мы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связaны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с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тoбoй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нaвeк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oднoй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судьбoй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Зeмля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мoя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зeмля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мoя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мoя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зeмля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Бушуeт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сaд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нaд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гoлoвoй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Бушуeт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свaдeбнoй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крaсoй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Цвeти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всeгдa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мoя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зeмля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Мoя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любoвь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мoя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вeснa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060207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13615"/>
            <a:ext cx="8856984" cy="251145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171700" lvl="4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Цель акции: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ts val="144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1.Вовлечение  школьников в общественно значимую деятельность по повышению </a:t>
            </a:r>
          </a:p>
          <a:p>
            <a:pPr algn="just">
              <a:lnSpc>
                <a:spcPts val="144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ts val="1440"/>
              </a:lnSpc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ts val="144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культуры содержания территории МКОУ «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Нижнекатуховсая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ООШ», сохранению </a:t>
            </a:r>
          </a:p>
          <a:p>
            <a:pPr algn="just">
              <a:lnSpc>
                <a:spcPts val="144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ts val="1440"/>
              </a:lnSpc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ts val="144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зелёных зон школы и воспитания личной ответственности детей и подростков за </a:t>
            </a:r>
          </a:p>
          <a:p>
            <a:pPr algn="just">
              <a:lnSpc>
                <a:spcPts val="144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ts val="1440"/>
              </a:lnSpc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ts val="144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решение природоохранных проблем.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5002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704"/>
            <a:ext cx="8352928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ctr">
              <a:lnSpc>
                <a:spcPts val="144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Номинация и направление Акции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b="1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b="1" dirty="0"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b="1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/>
                <a:ea typeface="Times New Roman"/>
                <a:cs typeface="Times New Roman"/>
              </a:rPr>
              <a:t> «Благоустройство территории учебного заведения»</a:t>
            </a: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  эстетическое и </a:t>
            </a: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sz="20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санитарное содержание территории; выращивание цветочных растений; </a:t>
            </a: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sz="20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проведение общественно значимых воспитательных мероприятий.</a:t>
            </a:r>
            <a:endParaRPr lang="ru-RU" sz="2000" dirty="0">
              <a:ea typeface="Calibri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endParaRPr lang="ru-RU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indent="342265" algn="just">
              <a:lnSpc>
                <a:spcPts val="144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Девиз: </a:t>
            </a:r>
            <a:r>
              <a:rPr lang="ru-RU" sz="3200" b="1" dirty="0" smtClean="0">
                <a:effectLst/>
                <a:latin typeface="Times New Roman"/>
                <a:ea typeface="Times New Roman"/>
                <a:cs typeface="Times New Roman"/>
              </a:rPr>
              <a:t>«Моя школа - мой дом!»</a:t>
            </a:r>
            <a:endParaRPr lang="ru-RU" sz="32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57933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68863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524450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97666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5813492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Школа – наш дом, наведём порядок в нём!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Содержимое 3" descr="Фото0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81049" y="1131519"/>
            <a:ext cx="4715918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Школьная аллея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 течение акции убирали сушняк, боролись с порослью клёна </a:t>
            </a:r>
            <a:r>
              <a:rPr lang="ru-RU" dirty="0" err="1" smtClean="0"/>
              <a:t>ясенелистного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427984" y="764704"/>
            <a:ext cx="4536504" cy="5544616"/>
          </a:xfrm>
        </p:spPr>
      </p:pic>
    </p:spTree>
    <p:extLst>
      <p:ext uri="{BB962C8B-B14F-4D97-AF65-F5344CB8AC3E}">
        <p14:creationId xmlns="" xmlns:p14="http://schemas.microsoft.com/office/powerpoint/2010/main" val="36169024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aaac3da2359d9bbaf1fa42381a0cf3d81b068b4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88</TotalTime>
  <Words>215</Words>
  <Application>Microsoft Office PowerPoint</Application>
  <PresentationFormat>Экран (4:3)</PresentationFormat>
  <Paragraphs>71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Spring</vt:lpstr>
      <vt:lpstr>Районная(в рамках областной) молодежная  природоохранная  акция «Цвети, Земля!» </vt:lpstr>
      <vt:lpstr>Слайд 2</vt:lpstr>
      <vt:lpstr>Слайд 3</vt:lpstr>
      <vt:lpstr>Слайд 4</vt:lpstr>
      <vt:lpstr>Слайд 5</vt:lpstr>
      <vt:lpstr>Слайд 6</vt:lpstr>
      <vt:lpstr>Слайд 7</vt:lpstr>
      <vt:lpstr>Школа – наш дом, наведём порядок в нём!</vt:lpstr>
      <vt:lpstr>Школьная аллея</vt:lpstr>
      <vt:lpstr>Так выглядит наш школьный двор после экологического десанта</vt:lpstr>
      <vt:lpstr>Школьный двор </vt:lpstr>
      <vt:lpstr>С помощью родителей привели в порядок школьный сад</vt:lpstr>
      <vt:lpstr>А ещё мы проводим интересные мероприятия по экологии</vt:lpstr>
      <vt:lpstr>Вот сколько мусора собрали ребята!</vt:lpstr>
      <vt:lpstr>Когда собирали мусор, нашли ежа. Думаем, что он нам благодарен за порядок, который мы навели на территории, где он живёт.</vt:lpstr>
      <vt:lpstr>Ребята украшают двор школы клумбами, в которые высаживают рассаду цветов, выращенную своими руками.</vt:lpstr>
      <vt:lpstr>Ученикам нравится ухаживать за цветниками</vt:lpstr>
      <vt:lpstr>Крышки от пластиковых бутылок послужили отличным мозаичным материалом, чтобы украсить старые пеньки. Получились замечательные тумбы для цветов.</vt:lpstr>
      <vt:lpstr>Мы находим время на облагораживание территории вокруг памятника</vt:lpstr>
      <vt:lpstr>Ухаживаем за саженцами около храма</vt:lpstr>
      <vt:lpstr>Наши дальнейшие планы по благоустройству школьной территории: 1. Продолжить оформление школьного двора:  -сделать новые вазоны для цветов; -из бросового материала смастерить интересные поделки для украшения школьной территории; -создать новые клумбы; 2. Организовать поиск денежных средств на создание твёрдого покрытия площадки школьного двора. 3. Посадить саженцы в школьной аллее.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Районная(в рамках областной) молодежная  природоохранная  акция «Цвети, Земля!»</dc:title>
  <dc:creator>0</dc:creator>
  <cp:lastModifiedBy>школа</cp:lastModifiedBy>
  <cp:revision>9</cp:revision>
  <dcterms:created xsi:type="dcterms:W3CDTF">2014-10-26T19:39:21Z</dcterms:created>
  <dcterms:modified xsi:type="dcterms:W3CDTF">2014-10-27T11:02:50Z</dcterms:modified>
</cp:coreProperties>
</file>