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7" autoAdjust="0"/>
    <p:restoredTop sz="94599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E3CE3-8AF3-463F-BD51-210391ADDC6A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41BC3-BE2A-435B-8D2E-D328B9D35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41BC3-BE2A-435B-8D2E-D328B9D3568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19FE-7ADB-4E86-BAB3-1BAD2B2DE709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A90C3-B6F4-4E48-830E-75D3A43C60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19FE-7ADB-4E86-BAB3-1BAD2B2DE709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A90C3-B6F4-4E48-830E-75D3A43C60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19FE-7ADB-4E86-BAB3-1BAD2B2DE709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A90C3-B6F4-4E48-830E-75D3A43C60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19FE-7ADB-4E86-BAB3-1BAD2B2DE709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A90C3-B6F4-4E48-830E-75D3A43C60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19FE-7ADB-4E86-BAB3-1BAD2B2DE709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A90C3-B6F4-4E48-830E-75D3A43C60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19FE-7ADB-4E86-BAB3-1BAD2B2DE709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A90C3-B6F4-4E48-830E-75D3A43C60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19FE-7ADB-4E86-BAB3-1BAD2B2DE709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A90C3-B6F4-4E48-830E-75D3A43C60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19FE-7ADB-4E86-BAB3-1BAD2B2DE709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A90C3-B6F4-4E48-830E-75D3A43C60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19FE-7ADB-4E86-BAB3-1BAD2B2DE709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A90C3-B6F4-4E48-830E-75D3A43C60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19FE-7ADB-4E86-BAB3-1BAD2B2DE709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A90C3-B6F4-4E48-830E-75D3A43C60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19FE-7ADB-4E86-BAB3-1BAD2B2DE709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B2A90C3-B6F4-4E48-830E-75D3A43C60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0D19FE-7ADB-4E86-BAB3-1BAD2B2DE709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2A90C3-B6F4-4E48-830E-75D3A43C602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57222" y="0"/>
            <a:ext cx="8929718" cy="2557482"/>
          </a:xfrm>
        </p:spPr>
        <p:txBody>
          <a:bodyPr>
            <a:normAutofit/>
          </a:bodyPr>
          <a:lstStyle/>
          <a:p>
            <a:r>
              <a:rPr lang="ru-RU" sz="7000" u="sng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Сказка о молекулах   </a:t>
            </a:r>
            <a:endParaRPr lang="ru-RU" sz="7000" u="sng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i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3786190"/>
            <a:ext cx="3021354" cy="1857389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6" name="Рисунок 5" descr="i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786" y="3786190"/>
            <a:ext cx="2928958" cy="1855007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r>
              <a:rPr lang="ru-RU" b="1" dirty="0" smtClean="0"/>
              <a:t>Жили-были молекулы. Они жили рядом и были очень дружны между собой. Каждая из них занимала определенное положение в пространстве. Во всем у них был идеальный порядок. Молекулы немного двигались, но уйти от отведенного им места не могли. Они еще жили достаточно близко, но уже не дружно. </a:t>
            </a:r>
            <a:endParaRPr lang="ru-RU" b="1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4286256"/>
            <a:ext cx="4648404" cy="2428892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997838"/>
            <a:ext cx="62865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И все вещества, которые они образовывали, были твердые, имели определенную форму и объем. Всех очаровала красота и симметрия кристалла. От этого молекулы стали гордиться и тут же стали ссориться. Они забыли, что делать этого им нельзя. Некоторые после ссоры с соседом уходили со своих мест, порядок был нарушен.</a:t>
            </a:r>
            <a:endParaRPr lang="ru-RU" sz="2400" b="1" dirty="0"/>
          </a:p>
        </p:txBody>
      </p:sp>
      <p:pic>
        <p:nvPicPr>
          <p:cNvPr id="5" name="Содержимое 4" descr="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15206" y="571480"/>
            <a:ext cx="1447800" cy="142875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6" name="Рисунок 5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5184058"/>
            <a:ext cx="2857520" cy="1493116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642918"/>
            <a:ext cx="62865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Каждая молекула легко меняла свое положение. От этого вещества потеряли форму стали растекаться и превратились в жидкость. От обиды и разочарования молекулы ссорились еще больше, разбежались подальше друг от друга.</a:t>
            </a:r>
            <a:endParaRPr lang="ru-RU" sz="2400" b="1" dirty="0"/>
          </a:p>
        </p:txBody>
      </p:sp>
      <p:pic>
        <p:nvPicPr>
          <p:cNvPr id="5" name="Содержимое 4" descr="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3643314"/>
            <a:ext cx="2214578" cy="142875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6" name="Рисунок 5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4572008"/>
            <a:ext cx="2357454" cy="160510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7" name="Рисунок 6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5072074"/>
            <a:ext cx="2428892" cy="160510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Они стали перемещаться в пространстве с огромными скоростями, а при столкновении отталкивались друг от друга, словно бильярдные шары. Обстановка накалялась. Везде царил беспорядок. И вдруг они поняли, что их никто не видит.</a:t>
            </a:r>
            <a:endParaRPr lang="ru-RU" b="1" dirty="0"/>
          </a:p>
        </p:txBody>
      </p:sp>
      <p:pic>
        <p:nvPicPr>
          <p:cNvPr id="4" name="Рисунок 3" descr="i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4434475"/>
            <a:ext cx="4092924" cy="2137796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Вещество превратилось в газ. Устроить беспорядок проще всего, но возвратиться обратно намного труднее.</a:t>
            </a:r>
            <a:endParaRPr lang="ru-RU" b="1" dirty="0"/>
          </a:p>
        </p:txBody>
      </p:sp>
      <p:pic>
        <p:nvPicPr>
          <p:cNvPr id="4" name="Рисунок 3" descr="i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3439" y="3786191"/>
            <a:ext cx="4027321" cy="2478334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600" dirty="0" smtClean="0"/>
              <a:t> Спасибо за внимание!</a:t>
            </a:r>
          </a:p>
          <a:p>
            <a:pPr>
              <a:buNone/>
            </a:pPr>
            <a:endParaRPr lang="ru-RU" sz="6600" dirty="0" smtClean="0"/>
          </a:p>
          <a:p>
            <a:pPr>
              <a:buNone/>
            </a:pPr>
            <a:r>
              <a:rPr lang="ru-RU" sz="3200" b="1" dirty="0" smtClean="0"/>
              <a:t>Выполнил: </a:t>
            </a:r>
            <a:r>
              <a:rPr lang="ru-RU" sz="3200" b="1" smtClean="0"/>
              <a:t>Баранов </a:t>
            </a:r>
            <a:r>
              <a:rPr lang="ru-RU" sz="3200" b="1" smtClean="0"/>
              <a:t>Сергей </a:t>
            </a:r>
            <a:r>
              <a:rPr lang="ru-RU" sz="3200" b="1" dirty="0" smtClean="0"/>
              <a:t>– ученик 7 класса</a:t>
            </a:r>
          </a:p>
          <a:p>
            <a:pPr>
              <a:buNone/>
            </a:pPr>
            <a:endParaRPr lang="ru-RU" sz="6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</TotalTime>
  <Words>218</Words>
  <Application>Microsoft Office PowerPoint</Application>
  <PresentationFormat>Экран (4:3)</PresentationFormat>
  <Paragraphs>10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Сказка о молекулах  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Сказка о молекулах</dc:title>
  <dc:creator>Сергей</dc:creator>
  <cp:lastModifiedBy>user</cp:lastModifiedBy>
  <cp:revision>7</cp:revision>
  <dcterms:created xsi:type="dcterms:W3CDTF">2013-02-20T12:35:19Z</dcterms:created>
  <dcterms:modified xsi:type="dcterms:W3CDTF">2017-11-28T13:03:25Z</dcterms:modified>
</cp:coreProperties>
</file>