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6" r:id="rId3"/>
    <p:sldId id="267" r:id="rId4"/>
    <p:sldId id="268" r:id="rId5"/>
    <p:sldId id="269" r:id="rId6"/>
    <p:sldId id="270" r:id="rId7"/>
    <p:sldId id="274" r:id="rId8"/>
    <p:sldId id="271" r:id="rId9"/>
    <p:sldId id="275" r:id="rId10"/>
    <p:sldId id="272" r:id="rId11"/>
    <p:sldId id="273" r:id="rId12"/>
    <p:sldId id="276" r:id="rId13"/>
    <p:sldId id="277" r:id="rId14"/>
    <p:sldId id="265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CC00"/>
    <a:srgbClr val="0000FF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zunal.com/conclusion.php?w=2918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zunal.com/teacherspage.php?w=2918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zunal.com/teacherspage.php?w=2918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zunal.com/teacherspage.php?w=29188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zunal.com/webquest.php?w=29188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ightguides.com/destinations/europe/russia/the-urals/overview" TargetMode="External"/><Relationship Id="rId13" Type="http://schemas.openxmlformats.org/officeDocument/2006/relationships/hyperlink" Target="http://www.russia-ic.com/culture_art/visual_arts/1006/" TargetMode="External"/><Relationship Id="rId3" Type="http://schemas.openxmlformats.org/officeDocument/2006/relationships/hyperlink" Target="http://www.sras.org/the_urals" TargetMode="External"/><Relationship Id="rId7" Type="http://schemas.openxmlformats.org/officeDocument/2006/relationships/hyperlink" Target="http://www.insightguides.com/destinations/europe/russia/the-urals" TargetMode="External"/><Relationship Id="rId12" Type="http://schemas.openxmlformats.org/officeDocument/2006/relationships/hyperlink" Target="http://www.russia-ic.com/ppl_articles/in_depth/1443/" TargetMode="External"/><Relationship Id="rId2" Type="http://schemas.openxmlformats.org/officeDocument/2006/relationships/hyperlink" Target="https://en.wikipedia.org/wiki/Ural_(region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sia-ic.com/travel/places/427" TargetMode="External"/><Relationship Id="rId11" Type="http://schemas.openxmlformats.org/officeDocument/2006/relationships/hyperlink" Target="http://www.bazhov.ru/" TargetMode="External"/><Relationship Id="rId5" Type="http://schemas.openxmlformats.org/officeDocument/2006/relationships/hyperlink" Target="https://en.wikipedia.org/wiki/Yekaterinburg" TargetMode="External"/><Relationship Id="rId10" Type="http://schemas.openxmlformats.org/officeDocument/2006/relationships/hyperlink" Target="http://askural.com/2011/08/founders-of-yekaterinburg/" TargetMode="External"/><Relationship Id="rId4" Type="http://schemas.openxmlformats.org/officeDocument/2006/relationships/hyperlink" Target="http://www.ancient-origins.net/ancient-places-europe/spectacular-ancient-megaliths-ural-mountains-002517" TargetMode="External"/><Relationship Id="rId9" Type="http://schemas.openxmlformats.org/officeDocument/2006/relationships/hyperlink" Target="https://en.wikipedia.org/wiki/List_of_Russian_peop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zunal.com/teacherspage.php?w=291882" TargetMode="External"/><Relationship Id="rId3" Type="http://schemas.openxmlformats.org/officeDocument/2006/relationships/hyperlink" Target="http://zunal.com/introduction.php?w=291882" TargetMode="External"/><Relationship Id="rId7" Type="http://schemas.openxmlformats.org/officeDocument/2006/relationships/hyperlink" Target="http://zunal.com/conclusion.php?w=291882" TargetMode="External"/><Relationship Id="rId2" Type="http://schemas.openxmlformats.org/officeDocument/2006/relationships/hyperlink" Target="http://zunal.com/webquest.php?w=2918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unal.com/evaluation.php?w=291882" TargetMode="External"/><Relationship Id="rId5" Type="http://schemas.openxmlformats.org/officeDocument/2006/relationships/hyperlink" Target="http://zunal.com/process.php?w=291882" TargetMode="External"/><Relationship Id="rId4" Type="http://schemas.openxmlformats.org/officeDocument/2006/relationships/hyperlink" Target="http://zunal.com/tasks.php?w=2918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zunal.com/webquest.php?w=29188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zunal.com/introduction.php?w=2918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zunal.com/tasks.php?w=29188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zunal.com/process.php?w=2918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zunal.com/process.php?w=29188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zunal.com/evaluation.php?w=2918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zunal.com/evaluation.php?w=29188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5286375"/>
            <a:ext cx="4614863" cy="1185863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/>
            <a:r>
              <a:rPr lang="ru-RU" sz="1600" b="1" i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Ваторопина</a:t>
            </a:r>
            <a:r>
              <a:rPr lang="ru-RU" sz="16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Елена Васильевна,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учитель английского языка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высшей квалификационной категории</a:t>
            </a:r>
          </a:p>
          <a:p>
            <a:pPr algn="r"/>
            <a:r>
              <a:rPr lang="ru-RU" sz="1600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2015</a:t>
            </a:r>
          </a:p>
        </p:txBody>
      </p:sp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1714500" y="357188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/>
              <a:t>МАОУ СОШ № 67 с углубленным изучением</a:t>
            </a:r>
          </a:p>
          <a:p>
            <a:pPr algn="ctr"/>
            <a:r>
              <a:rPr lang="ru-RU" sz="1600" b="1" i="1" dirty="0"/>
              <a:t>отдельных предметов г. Екатеринбурга</a:t>
            </a:r>
          </a:p>
        </p:txBody>
      </p:sp>
      <p:sp>
        <p:nvSpPr>
          <p:cNvPr id="2052" name="Заголовок 1"/>
          <p:cNvSpPr>
            <a:spLocks noGrp="1"/>
          </p:cNvSpPr>
          <p:nvPr>
            <p:ph type="ctrTitle"/>
          </p:nvPr>
        </p:nvSpPr>
        <p:spPr>
          <a:xfrm>
            <a:off x="1500188" y="2714625"/>
            <a:ext cx="6429375" cy="1612900"/>
          </a:xfrm>
          <a:noFill/>
          <a:ln w="28575">
            <a:noFill/>
            <a:bevel/>
          </a:ln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Веб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английскому языку </a:t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9–10 классов</a:t>
            </a:r>
            <a: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</a:rPr>
              <a:t>«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</a:rPr>
              <a:t>The Urals</a:t>
            </a:r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</a:rPr>
              <a:t>»</a:t>
            </a:r>
            <a:endParaRPr lang="ru-RU" sz="36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Teacher Page</a:t>
            </a:r>
            <a:r>
              <a:rPr lang="ru-RU" b="1" dirty="0" smtClean="0">
                <a:latin typeface="Cassandra" pitchFamily="66" charset="0"/>
              </a:rPr>
              <a:t/>
            </a:r>
            <a:br>
              <a:rPr lang="ru-RU" b="1" dirty="0" smtClean="0">
                <a:latin typeface="Cassandra" pitchFamily="66" charset="0"/>
              </a:rPr>
            </a:br>
            <a:endParaRPr lang="ru-RU" b="1" dirty="0">
              <a:latin typeface="Cassandra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Teacher Page</a:t>
            </a:r>
            <a:r>
              <a:rPr lang="ru-RU" b="1" dirty="0" smtClean="0">
                <a:latin typeface="Cassandra" pitchFamily="66" charset="0"/>
              </a:rPr>
              <a:t/>
            </a:r>
            <a:br>
              <a:rPr lang="ru-RU" b="1" dirty="0" smtClean="0">
                <a:latin typeface="Cassandra" pitchFamily="66" charset="0"/>
              </a:rPr>
            </a:br>
            <a:endParaRPr lang="ru-RU" b="1" dirty="0">
              <a:latin typeface="Cassandra" pitchFamily="66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99"/>
                </a:solidFill>
                <a:latin typeface="Cassandra" pitchFamily="66" charset="0"/>
                <a:hlinkClick r:id="rId2"/>
              </a:rPr>
              <a:t>Teacher Page</a:t>
            </a:r>
            <a:r>
              <a:rPr lang="ru-RU" b="1" dirty="0" smtClean="0">
                <a:solidFill>
                  <a:srgbClr val="CC0099"/>
                </a:solidFill>
                <a:latin typeface="Cassandra" pitchFamily="66" charset="0"/>
              </a:rPr>
              <a:t/>
            </a:r>
            <a:br>
              <a:rPr lang="ru-RU" b="1" dirty="0" smtClean="0">
                <a:solidFill>
                  <a:srgbClr val="CC0099"/>
                </a:solidFill>
                <a:latin typeface="Cassandra" pitchFamily="66" charset="0"/>
              </a:rPr>
            </a:br>
            <a:endParaRPr lang="ru-RU" b="1" dirty="0">
              <a:solidFill>
                <a:srgbClr val="CC0099"/>
              </a:solidFill>
              <a:latin typeface="Cassandra" pitchFamily="66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ssandra" pitchFamily="66" charset="0"/>
              </a:rPr>
              <a:t>The Public URL for this </a:t>
            </a:r>
            <a:r>
              <a:rPr lang="en-US" b="1" dirty="0" err="1" smtClean="0">
                <a:solidFill>
                  <a:srgbClr val="0000FF"/>
                </a:solidFill>
                <a:latin typeface="Cassandra" pitchFamily="66" charset="0"/>
              </a:rPr>
              <a:t>WebQuest</a:t>
            </a:r>
            <a:r>
              <a:rPr lang="en-US" b="1" dirty="0" smtClean="0">
                <a:solidFill>
                  <a:srgbClr val="0000FF"/>
                </a:solidFill>
                <a:latin typeface="Cassandra" pitchFamily="66" charset="0"/>
              </a:rPr>
              <a:t>: 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hlinkClick r:id="rId2"/>
              </a:rPr>
              <a:t>http://zunal.com/webquest.php?w=291882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assandra" pitchFamily="66" charset="0"/>
              </a:rPr>
              <a:t>Источники</a:t>
            </a:r>
            <a:endParaRPr lang="ru-RU" b="1" dirty="0">
              <a:solidFill>
                <a:srgbClr val="0000FF"/>
              </a:solidFill>
              <a:latin typeface="Cassandr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https://en.wikipedia.org/wiki/Ural_(region)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http://www.sras.org/the_urals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://www.ancient-origins.net/ancient-places-europe/spectacular-ancient-megaliths-ural-mountains-002517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https://en.wikipedia.org/wiki/Ural_(region)#History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 smtClean="0">
                <a:hlinkClick r:id="rId5"/>
              </a:rPr>
              <a:t>://en.wikipedia.org/wiki/Yekaterinburg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http://www.russia-ic.com/travel/places/427#.</a:t>
            </a:r>
            <a:r>
              <a:rPr lang="ru-RU" dirty="0" smtClean="0">
                <a:hlinkClick r:id="rId6"/>
              </a:rPr>
              <a:t>VbeK1fntlHw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http://www.insightguides.com/destinations/europe/russia/the-urals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http://www.insightguides.com/destinations/europe/russia/the-urals/overview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</a:t>
            </a:r>
            <a:r>
              <a:rPr lang="en-US" dirty="0" smtClean="0">
                <a:hlinkClick r:id="rId9"/>
              </a:rPr>
              <a:t>://en.wikipedia.org/wiki/List_of_Russian_people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http://askural.com/2011/08/founders-of-yekaterinburg/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http://www.bazhov.ru/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http://www.russia-ic.com/ppl_articles/in_depth/1443/#.VbeLmfntlHw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</a:t>
            </a:r>
            <a:r>
              <a:rPr lang="en-US" dirty="0" smtClean="0">
                <a:hlinkClick r:id="rId13"/>
              </a:rPr>
              <a:t>://www.russia-ic.com/culture_art/visual_arts/1006/#.VbeKj_ntlHw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  <a:latin typeface="Cassandra" pitchFamily="66" charset="0"/>
              </a:rPr>
              <a:t>WebQuest</a:t>
            </a:r>
            <a:r>
              <a:rPr lang="en-US" b="1" dirty="0" smtClean="0">
                <a:solidFill>
                  <a:srgbClr val="006600"/>
                </a:solidFill>
                <a:latin typeface="Cassandra" pitchFamily="66" charset="0"/>
              </a:rPr>
              <a:t> “The Urals”</a:t>
            </a:r>
            <a:endParaRPr lang="ru-RU" b="1" dirty="0">
              <a:solidFill>
                <a:srgbClr val="006600"/>
              </a:solidFill>
              <a:latin typeface="Cassandr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64305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Welcome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Introduction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Task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/>
              </a:rPr>
              <a:t>Process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/>
              </a:rPr>
              <a:t>Evaluation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7"/>
              </a:rPr>
              <a:t>Conclusion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8"/>
              </a:rPr>
              <a:t>Teacher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8"/>
              </a:rPr>
              <a:t>Page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Welcome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Task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Evaluation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ssandra" pitchFamily="66" charset="0"/>
                <a:hlinkClick r:id="rId2"/>
              </a:rPr>
              <a:t>Evaluation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116</Words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Веб–квест по английскому языку  для 9–10 классов «The Urals»</vt:lpstr>
      <vt:lpstr>WebQuest “The Urals”</vt:lpstr>
      <vt:lpstr>Welcome </vt:lpstr>
      <vt:lpstr>Introduction </vt:lpstr>
      <vt:lpstr>Task </vt:lpstr>
      <vt:lpstr>Process </vt:lpstr>
      <vt:lpstr>Process </vt:lpstr>
      <vt:lpstr>Evaluation </vt:lpstr>
      <vt:lpstr>Evaluation </vt:lpstr>
      <vt:lpstr>Conclusion </vt:lpstr>
      <vt:lpstr>Teacher Page </vt:lpstr>
      <vt:lpstr>Teacher Page </vt:lpstr>
      <vt:lpstr>Teacher Page </vt:lpstr>
      <vt:lpstr>The Public URL for this WebQuest: 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Urals</dc:title>
  <dc:creator>Aдминистратор</dc:creator>
  <cp:lastModifiedBy>Aдминистратор</cp:lastModifiedBy>
  <cp:revision>29</cp:revision>
  <dcterms:created xsi:type="dcterms:W3CDTF">2015-07-28T12:06:28Z</dcterms:created>
  <dcterms:modified xsi:type="dcterms:W3CDTF">2015-07-29T02:31:23Z</dcterms:modified>
</cp:coreProperties>
</file>