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3" r:id="rId3"/>
    <p:sldId id="266" r:id="rId4"/>
    <p:sldId id="259" r:id="rId5"/>
    <p:sldId id="260" r:id="rId6"/>
    <p:sldId id="261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2CBC4-DB50-4BB1-84A6-1C1F870CA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A465F-5FD1-4DB3-BBD9-8DBE2B8F4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3472A-4288-43A1-8AD4-556745344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1D46-C283-4503-BDF3-A69EC3FFE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91A65-F2CF-4999-A978-153D3AFC9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83CC4-230D-4A73-8D84-50F10990E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635D7-BDE7-43D6-876C-2E64C54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B31B-0908-4E0E-92CD-BFD953DC1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31FFA-9995-401B-9ADD-F1841073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8C3B3-0C1B-43A8-B723-DA5A07148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1C53-143B-4D6F-ACB6-3D16ABC10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CD5E86-71BA-4BA0-A7E7-4FDE83AB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4221163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85728"/>
            <a:ext cx="86439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Проект по окружающему миру </a:t>
            </a:r>
            <a:r>
              <a:rPr lang="ru-RU" sz="5400" b="1" dirty="0" smtClean="0">
                <a:solidFill>
                  <a:srgbClr val="C00000"/>
                </a:solidFill>
              </a:rPr>
              <a:t>«Кто нас защищает»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4714884"/>
            <a:ext cx="8643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Шипицова</a:t>
            </a:r>
            <a:r>
              <a:rPr lang="ru-RU" sz="2800" dirty="0" smtClean="0"/>
              <a:t> Софья</a:t>
            </a:r>
          </a:p>
          <a:p>
            <a:r>
              <a:rPr lang="ru-RU" sz="2800" dirty="0" smtClean="0"/>
              <a:t>ученица 3-в класса </a:t>
            </a:r>
          </a:p>
          <a:p>
            <a:r>
              <a:rPr lang="ru-RU" sz="2800" dirty="0" smtClean="0"/>
              <a:t>Лицей № 18</a:t>
            </a:r>
          </a:p>
          <a:p>
            <a:r>
              <a:rPr lang="ru-RU" sz="2800" dirty="0" smtClean="0"/>
              <a:t>г. Орёл</a:t>
            </a:r>
            <a:endParaRPr lang="ru-RU" sz="2800" dirty="0"/>
          </a:p>
        </p:txBody>
      </p:sp>
      <p:pic>
        <p:nvPicPr>
          <p:cNvPr id="1026" name="Picture 2" descr="C:\Documents and Settings\Администратор\Рабочий стол\pozha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3000396" cy="20102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Documents and Settings\Администратор\Рабочий стол\2786_o916611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214686"/>
            <a:ext cx="2667019" cy="2000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 descr="C:\Documents and Settings\Администратор\Рабочий стол\_DSC0290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235931"/>
            <a:ext cx="3071804" cy="2041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0"/>
            <a:ext cx="864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Цель проекта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928670"/>
            <a:ext cx="8643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Узнать, какие службы работают </a:t>
            </a:r>
          </a:p>
          <a:p>
            <a:pPr algn="ctr"/>
            <a:r>
              <a:rPr lang="ru-RU" sz="3200" dirty="0" smtClean="0"/>
              <a:t>для спасения нашей жизни.</a:t>
            </a:r>
            <a:endParaRPr lang="ru-RU" sz="3200" dirty="0"/>
          </a:p>
        </p:txBody>
      </p:sp>
      <p:pic>
        <p:nvPicPr>
          <p:cNvPr id="10" name="Picture 2" descr="C:\Documents and Settings\Администратор\Рабочий стол\pozha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3116"/>
            <a:ext cx="3000396" cy="20102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3" descr="C:\Documents and Settings\Администратор\Рабочий стол\2786_o916611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214686"/>
            <a:ext cx="2667019" cy="2000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4" descr="C:\Documents and Settings\Администратор\Рабочий стол\_DSC0290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235931"/>
            <a:ext cx="3071804" cy="2041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538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928670"/>
            <a:ext cx="86439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800" dirty="0" smtClean="0"/>
              <a:t>Для того, чтобы обеспечить безопасность повседневной жизни, были созданы специальные службы защиты населения: </a:t>
            </a:r>
            <a:r>
              <a:rPr lang="ru-RU" sz="2800" b="1" i="1" dirty="0" smtClean="0">
                <a:solidFill>
                  <a:srgbClr val="C00000"/>
                </a:solidFill>
              </a:rPr>
              <a:t>полиция</a:t>
            </a:r>
            <a:r>
              <a:rPr lang="ru-RU" sz="2800" dirty="0" smtClean="0"/>
              <a:t>, </a:t>
            </a:r>
            <a:r>
              <a:rPr lang="ru-RU" sz="2800" b="1" i="1" dirty="0" smtClean="0">
                <a:solidFill>
                  <a:srgbClr val="C00000"/>
                </a:solidFill>
              </a:rPr>
              <a:t>скорая медицинская служба</a:t>
            </a:r>
            <a:r>
              <a:rPr lang="ru-RU" sz="2800" dirty="0" smtClean="0"/>
              <a:t>, </a:t>
            </a:r>
            <a:r>
              <a:rPr lang="ru-RU" sz="2800" b="1" i="1" dirty="0" smtClean="0">
                <a:solidFill>
                  <a:srgbClr val="C00000"/>
                </a:solidFill>
              </a:rPr>
              <a:t>пожарная охрана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0"/>
            <a:ext cx="8643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Службы защиты населения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2051" name="Picture 3" descr="C:\Documents and Settings\Администратор\Рабочий стол\maxresdefaul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567279"/>
            <a:ext cx="6786610" cy="3817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http://image.tsn.ua/media/images/original/Jul2010/2455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4429132"/>
            <a:ext cx="2520280" cy="1944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00034" y="0"/>
            <a:ext cx="8643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Пожарная охрана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751344"/>
            <a:ext cx="8643966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800" dirty="0" smtClean="0"/>
              <a:t>Служба пожарной охраны создана для организации профилактики пожаров, их тушения и проведения возложенных на них аварийно-спасательных работ.</a:t>
            </a:r>
          </a:p>
          <a:p>
            <a:pPr algn="just">
              <a:spcAft>
                <a:spcPts val="1800"/>
              </a:spcAft>
            </a:pPr>
            <a:r>
              <a:rPr lang="ru-RU" sz="2800" b="1" i="1" dirty="0" smtClean="0">
                <a:solidFill>
                  <a:srgbClr val="C00000"/>
                </a:solidFill>
              </a:rPr>
              <a:t>Основными задачами пожарной охраны являются: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во-первых, </a:t>
            </a:r>
            <a:r>
              <a:rPr lang="ru-RU" sz="2800" dirty="0" smtClean="0"/>
              <a:t>организация и осуществление профилактики пожаров;</a:t>
            </a:r>
          </a:p>
          <a:p>
            <a:pPr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во-вторых, </a:t>
            </a:r>
            <a:r>
              <a:rPr lang="ru-RU" sz="2800" dirty="0" smtClean="0"/>
              <a:t>спасение людей и имущества при пожарах;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в-третьих, </a:t>
            </a:r>
            <a:r>
              <a:rPr lang="ru-RU" sz="2800" dirty="0" smtClean="0"/>
              <a:t>организация и </a:t>
            </a:r>
          </a:p>
          <a:p>
            <a:pPr algn="just"/>
            <a:r>
              <a:rPr lang="ru-RU" sz="2800" dirty="0" smtClean="0"/>
              <a:t>осуществление тушения пожаров </a:t>
            </a:r>
          </a:p>
          <a:p>
            <a:pPr algn="just"/>
            <a:r>
              <a:rPr lang="ru-RU" sz="2800" dirty="0" smtClean="0"/>
              <a:t>и проведения аварийно-спасательных </a:t>
            </a:r>
          </a:p>
          <a:p>
            <a:pPr algn="just"/>
            <a:r>
              <a:rPr lang="ru-RU" sz="2800" dirty="0" smtClean="0"/>
              <a:t>работ.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nkazan.ru/wp-content/uploads/2011/12/polits_ri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93472" y="3571876"/>
            <a:ext cx="3964808" cy="264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00034" y="0"/>
            <a:ext cx="8643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Полиция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785794"/>
            <a:ext cx="86439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Полиция предназначена для защиты жизни, здоровья, прав и свобод граждан, для противодействия преступности, охраны общественного порядка, собственности и для обеспечения общественной безопасности.</a:t>
            </a:r>
            <a:endParaRPr lang="ru-RU" sz="2800" dirty="0"/>
          </a:p>
        </p:txBody>
      </p:sp>
      <p:pic>
        <p:nvPicPr>
          <p:cNvPr id="3074" name="Picture 2" descr="C:\Documents and Settings\Администратор\Рабочий стол\vneved-ohrana.jpg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714348" y="3500438"/>
            <a:ext cx="3701787" cy="2714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0"/>
            <a:ext cx="8643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Скорая медицинская помощь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785794"/>
            <a:ext cx="8643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Служба скорой помощи является одним из важнейших звеньев в системе здравоохранения в нашей стране. Создана с целью медицинской помощи гражданам при заболеваниях, несчастных случаях, травмах, отравлениях и других состояниях, требующих срочного медицинского вмешательства.</a:t>
            </a:r>
            <a:endParaRPr lang="ru-RU" sz="2800" dirty="0"/>
          </a:p>
        </p:txBody>
      </p:sp>
      <p:pic>
        <p:nvPicPr>
          <p:cNvPr id="4098" name="Picture 2" descr="C:\Documents and Settings\Администратор\Рабочий стол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876"/>
            <a:ext cx="3929090" cy="2694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9" name="Picture 3" descr="C:\Documents and Settings\Администратор\Рабочий стол\emergenc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876"/>
            <a:ext cx="3756557" cy="2714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0"/>
            <a:ext cx="864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Вывод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928670"/>
            <a:ext cx="8643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Цель проекта достигнута.</a:t>
            </a:r>
          </a:p>
          <a:p>
            <a:pPr algn="ctr"/>
            <a:r>
              <a:rPr lang="ru-RU" sz="3200" dirty="0" smtClean="0"/>
              <a:t>Я узнала, какие службы работают </a:t>
            </a:r>
          </a:p>
          <a:p>
            <a:pPr algn="ctr"/>
            <a:r>
              <a:rPr lang="ru-RU" sz="3200" dirty="0" smtClean="0"/>
              <a:t>для спасения жизни людей.</a:t>
            </a:r>
            <a:endParaRPr lang="ru-RU" sz="3200" dirty="0"/>
          </a:p>
        </p:txBody>
      </p:sp>
      <p:pic>
        <p:nvPicPr>
          <p:cNvPr id="6" name="Picture 2" descr="C:\Documents and Settings\Администратор\Рабочий стол\pozha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3000396" cy="20102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3" descr="C:\Documents and Settings\Администратор\Рабочий стол\2786_o9166116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643314"/>
            <a:ext cx="2667019" cy="20002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4" descr="C:\Documents and Settings\Администратор\Рабочий стол\_DSC0290_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235931"/>
            <a:ext cx="3071804" cy="2041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983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366a3261f7d6a577a6cda6890865928b5611a"/>
</p:tagLst>
</file>

<file path=ppt/theme/theme1.xml><?xml version="1.0" encoding="utf-8"?>
<a:theme xmlns:a="http://schemas.openxmlformats.org/drawingml/2006/main" name="bloknot_01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bloknot_01</Template>
  <TotalTime>380</TotalTime>
  <Words>206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bloknot_01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Маргарита</dc:creator>
  <cp:lastModifiedBy>GS</cp:lastModifiedBy>
  <cp:revision>38</cp:revision>
  <dcterms:created xsi:type="dcterms:W3CDTF">2013-01-27T08:58:07Z</dcterms:created>
  <dcterms:modified xsi:type="dcterms:W3CDTF">2015-02-24T07:49:50Z</dcterms:modified>
</cp:coreProperties>
</file>