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29BBA0-1BF5-4BEE-AA38-40E796FEB3F6}" type="datetimeFigureOut">
              <a:rPr lang="ru-RU" smtClean="0"/>
              <a:pPr/>
              <a:t>17.10.2015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E3FDB5-7906-4D04-80E6-B65BC088F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1%D0%BE%D0%B5%D0%B4%D0%B8%D0%BD%D1%91%D0%BD%D0%BD%D0%BE%D0%B5_%D0%BA%D0%BE%D1%80%D0%BE%D0%BB%D0%B5%D0%B2%D1%81%D1%82%D0%B2%D0%BE_%D0%92%D0%B5%D0%BB%D0%B8%D0%BA%D0%BE%D0%B1%D1%80%D0%B8%D1%82%D0%B0%D0%BD%D0%B8%D0%B8_%D0%B8_%D0%98%D1%80%D0%BB%D0%B0%D0%BD%D0%B4%D0%B8%D0%B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07181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Викторина, посвящённая 200-летию победы России в Отечественной войне 1812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929198"/>
            <a:ext cx="6172200" cy="1445724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выполнил</a:t>
            </a:r>
          </a:p>
          <a:p>
            <a:r>
              <a:rPr lang="ru-RU" dirty="0" smtClean="0"/>
              <a:t>ученик МБОУ СОШ №1</a:t>
            </a:r>
          </a:p>
          <a:p>
            <a:r>
              <a:rPr lang="ru-RU" dirty="0" smtClean="0"/>
              <a:t>10 класса «А»</a:t>
            </a:r>
          </a:p>
          <a:p>
            <a:r>
              <a:rPr lang="ru-RU" dirty="0" smtClean="0"/>
              <a:t>Проурзин Николай.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00420" cy="4873752"/>
          </a:xfrm>
        </p:spPr>
        <p:txBody>
          <a:bodyPr/>
          <a:lstStyle/>
          <a:p>
            <a:pPr lvl="0"/>
            <a:r>
              <a:rPr lang="ru-RU" dirty="0" smtClean="0"/>
              <a:t> Дурова Надежда Андреевна – единственная женщина-офицер, принимавшая участие в Бородинской битве.</a:t>
            </a:r>
          </a:p>
          <a:p>
            <a:endParaRPr lang="ru-RU" dirty="0"/>
          </a:p>
        </p:txBody>
      </p:sp>
      <p:pic>
        <p:nvPicPr>
          <p:cNvPr id="22530" name="Picture 2" descr="http://history-persons.ru/wp-content/uploads/2012/06/img4f92b8102db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85794"/>
            <a:ext cx="2933700" cy="4000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vokrugsveta.ru/img/cmn/2006/07/11/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3857628"/>
            <a:ext cx="7467600" cy="132873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Татариново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- деревня, где расположился М.И. Кутузов в день Бородинского сражения.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1757362"/>
          </a:xfrm>
        </p:spPr>
        <p:txBody>
          <a:bodyPr/>
          <a:lstStyle/>
          <a:p>
            <a:r>
              <a:rPr lang="ru-RU" dirty="0" smtClean="0"/>
              <a:t>13 сентября в деревне Фили на совещании с генералами М.И. Кутузов принял решение отступить и оставить Москву.</a:t>
            </a:r>
            <a:endParaRPr lang="ru-RU" dirty="0"/>
          </a:p>
        </p:txBody>
      </p:sp>
      <p:pic>
        <p:nvPicPr>
          <p:cNvPr id="24578" name="Picture 2" descr="http://www.ljplus.ru/img4/p/r/pro100_mica/So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7143750" cy="4257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2614602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Срок солдатской службы в Русской армии в 1812 году составлял 25 лет.</a:t>
            </a:r>
            <a:endParaRPr lang="ru-RU" dirty="0"/>
          </a:p>
        </p:txBody>
      </p:sp>
      <p:pic>
        <p:nvPicPr>
          <p:cNvPr id="25602" name="Picture 2" descr="http://s017.radikal.ru/i404/1201/d1/c0fae2ee48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52"/>
            <a:ext cx="5524500" cy="5448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143380"/>
            <a:ext cx="7467600" cy="2330572"/>
          </a:xfrm>
        </p:spPr>
        <p:txBody>
          <a:bodyPr/>
          <a:lstStyle/>
          <a:p>
            <a:r>
              <a:rPr lang="ru-RU" dirty="0" smtClean="0"/>
              <a:t>Австрия, Пруссия, Швейцария, Варшавское герцогство, Испания, Италия, Рейнский союз участвовали в войне против России.</a:t>
            </a:r>
            <a:endParaRPr lang="ru-RU" dirty="0"/>
          </a:p>
        </p:txBody>
      </p:sp>
      <p:pic>
        <p:nvPicPr>
          <p:cNvPr id="26626" name="Picture 2" descr="http://tainy.net/wp-content/uploads/2010/07/borodino.vereschagin.-600x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5715000" cy="37719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3043230" cy="5759596"/>
          </a:xfrm>
        </p:spPr>
        <p:txBody>
          <a:bodyPr/>
          <a:lstStyle/>
          <a:p>
            <a:r>
              <a:rPr lang="ru-RU" dirty="0" smtClean="0"/>
              <a:t> Англия и Швеция</a:t>
            </a:r>
            <a:r>
              <a:rPr lang="ru-RU" b="1" i="1" dirty="0" smtClean="0"/>
              <a:t> </a:t>
            </a:r>
            <a:r>
              <a:rPr lang="ru-RU" dirty="0" smtClean="0"/>
              <a:t>были союзниками России в войне против Наполеона, но в войне на территории России не участвовали</a:t>
            </a:r>
            <a:endParaRPr lang="ru-RU" dirty="0"/>
          </a:p>
        </p:txBody>
      </p:sp>
      <p:pic>
        <p:nvPicPr>
          <p:cNvPr id="27650" name="Picture 2" descr="http://www.taday.ru/data/336/520/1234/%D0%91%D1%83%D1%84%D0%B5%D1%80%20%D0%BE%D0%B1%D0%BC%D0%B5%D0%BD%D0%B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000108"/>
            <a:ext cx="4762500" cy="4276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opwar.ru/uploads/posts/2010-09/thumbs/1283913245_brdn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1600200"/>
            <a:ext cx="6572296" cy="487375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потери в войне 1812 года составили: у Франции - 550 тыс. человек, у России- 210 тыс. человек.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15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0.liveinternet.ru/images/attach/c/3/76/35/76035788_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10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Отечественная Война 1812 года продолжалась с 24 июня до 14 декабря 1812 года.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Главный итог войны: - Почти полное уничтожение армии Наполеона.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16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1000132"/>
          </a:xfrm>
        </p:spPr>
        <p:txBody>
          <a:bodyPr/>
          <a:lstStyle/>
          <a:p>
            <a:r>
              <a:rPr lang="ru-RU" dirty="0" smtClean="0"/>
              <a:t> 14 сентября, Наполеон вступил в опустевшую Москву, без боя.</a:t>
            </a:r>
            <a:endParaRPr lang="ru-RU" dirty="0"/>
          </a:p>
        </p:txBody>
      </p:sp>
      <p:pic>
        <p:nvPicPr>
          <p:cNvPr id="30722" name="Picture 2" descr="http://os1.i.ua/3/1/8647759_4ddf99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7429500" cy="4714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543164" cy="3471874"/>
          </a:xfrm>
        </p:spPr>
        <p:txBody>
          <a:bodyPr>
            <a:normAutofit/>
          </a:bodyPr>
          <a:lstStyle/>
          <a:p>
            <a:r>
              <a:rPr lang="ru-RU" dirty="0" smtClean="0"/>
              <a:t> 7 октября 1812 года французы покинули Москву</a:t>
            </a:r>
            <a:endParaRPr lang="ru-RU" dirty="0"/>
          </a:p>
        </p:txBody>
      </p:sp>
      <p:pic>
        <p:nvPicPr>
          <p:cNvPr id="31746" name="Picture 2" descr="http://www.urano.ru/wp-content/uploads/2011/06/%D0%9D%D0%B0%D0%BF%D0%BE%D0%BB%D0%B5%D0%BE%D0%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062">
            <a:off x="5572132" y="357166"/>
            <a:ext cx="2857500" cy="3867150"/>
          </a:xfrm>
          <a:prstGeom prst="rect">
            <a:avLst/>
          </a:prstGeom>
          <a:noFill/>
        </p:spPr>
      </p:pic>
      <p:pic>
        <p:nvPicPr>
          <p:cNvPr id="31748" name="Picture 4" descr="http://stat11.privet.ru/lr/0731f3cb540433dcd1f88069158e1a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4267200" cy="2276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357694"/>
            <a:ext cx="7329510" cy="21162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Причинами войны стали отказ России активно поддерживать континентальную блокаду, в которой Наполеон видел главное оружие против </a:t>
            </a:r>
            <a:r>
              <a:rPr lang="ru-RU" dirty="0" smtClean="0">
                <a:hlinkClick r:id="rId2" tooltip="Соединённое королевство Великобритании и Ирландии"/>
              </a:rPr>
              <a:t>Англии</a:t>
            </a:r>
            <a:r>
              <a:rPr lang="ru-RU" dirty="0" smtClean="0"/>
              <a:t>, а также политика Наполеона в отношении европейских государств.</a:t>
            </a:r>
            <a:endParaRPr lang="ru-RU" dirty="0"/>
          </a:p>
        </p:txBody>
      </p:sp>
      <p:pic>
        <p:nvPicPr>
          <p:cNvPr id="1028" name="Picture 4" descr="http://i072.radikal.ru/1006/72/733a84359fc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7166"/>
            <a:ext cx="5643602" cy="38698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hkolazhizni.ru/img/content/i41/41206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77"/>
            <a:ext cx="9144000" cy="68752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8592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В январе 1813 года. Боевые действия переместились на территорию Германии и Франции.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19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2143140"/>
          </a:xfrm>
        </p:spPr>
        <p:txBody>
          <a:bodyPr/>
          <a:lstStyle/>
          <a:p>
            <a:r>
              <a:rPr lang="ru-RU" dirty="0" smtClean="0"/>
              <a:t> 4 октября 1813 года под </a:t>
            </a:r>
            <a:r>
              <a:rPr lang="ru-RU" dirty="0" err="1" smtClean="0"/>
              <a:t>Лейнцигом</a:t>
            </a:r>
            <a:r>
              <a:rPr lang="ru-RU" dirty="0" smtClean="0"/>
              <a:t> началось сражение, которое вошло в историю под названием Битва народов. Наполеон был разгромлен. Потери французов составили 80 тыс. человек, их союзников - 53 тыс. человек.</a:t>
            </a:r>
            <a:endParaRPr lang="ru-RU" dirty="0"/>
          </a:p>
        </p:txBody>
      </p:sp>
      <p:pic>
        <p:nvPicPr>
          <p:cNvPr id="33794" name="Picture 2" descr="http://img0.liveinternet.ru/images/attach/c/1/49/933/49933129_srazhenii_pod_Leypcigo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6657975" cy="3943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76590" y="1000107"/>
          <a:ext cx="5538620" cy="4460896"/>
        </p:xfrm>
        <a:graphic>
          <a:graphicData uri="http://schemas.openxmlformats.org/drawingml/2006/table">
            <a:tbl>
              <a:tblPr/>
              <a:tblGrid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  <a:gridCol w="276931"/>
              </a:tblGrid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6" marR="8686" marT="86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686" marR="8686" marT="86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C:\Documents and Settings\Администратор\Мои документы\Downloads\баграти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1685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28" y="25717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Багратион</a:t>
            </a:r>
            <a:endParaRPr lang="ru-RU" u="sng" dirty="0"/>
          </a:p>
        </p:txBody>
      </p:sp>
      <p:pic>
        <p:nvPicPr>
          <p:cNvPr id="1027" name="Рисунок 3" descr="C:\Documents and Settings\Администратор\Мои документы\Downloads\баркл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42"/>
            <a:ext cx="15455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4" descr="C:\Documents and Settings\Администратор\Мои документы\Downloads\давыд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642918"/>
            <a:ext cx="16954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43702" y="26431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Давыдов</a:t>
            </a:r>
            <a:endParaRPr lang="ru-RU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271462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Барклай-де-Толли</a:t>
            </a:r>
            <a:endParaRPr lang="ru-RU" u="sng" dirty="0"/>
          </a:p>
        </p:txBody>
      </p:sp>
      <p:pic>
        <p:nvPicPr>
          <p:cNvPr id="1029" name="Рисунок 5" descr="C:\Documents and Settings\Администратор\Мои документы\Downloads\кутуз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429000"/>
            <a:ext cx="16859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00496" y="55007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Кутузов</a:t>
            </a:r>
            <a:endParaRPr lang="ru-RU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14285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Герой отечественной войны</a:t>
            </a:r>
            <a:endParaRPr lang="ru-RU" dirty="0"/>
          </a:p>
        </p:txBody>
      </p:sp>
      <p:pic>
        <p:nvPicPr>
          <p:cNvPr id="1031" name="Рисунок 9" descr="C:\Documents and Settings\Администратор\Мои документы\Downloads\раевск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071810"/>
            <a:ext cx="1724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29322" y="52863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Раевский</a:t>
            </a:r>
            <a:endParaRPr lang="ru-RU" u="sng" dirty="0"/>
          </a:p>
        </p:txBody>
      </p:sp>
      <p:pic>
        <p:nvPicPr>
          <p:cNvPr id="1032" name="Рисунок 10" descr="C:\Documents and Settings\Администратор\Мои документы\Downloads\сеслави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3286124"/>
            <a:ext cx="1743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00166" y="55007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/>
              <a:t>Сеславин</a:t>
            </a:r>
            <a:endParaRPr lang="ru-RU" u="sng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928802"/>
            <a:ext cx="6172200" cy="14287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357166"/>
            <a:ext cx="69247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25 июня 1807 года между Россией и Францией был подписан </a:t>
            </a:r>
            <a:r>
              <a:rPr lang="ru-RU" dirty="0" err="1" smtClean="0"/>
              <a:t>Тельзитский</a:t>
            </a:r>
            <a:r>
              <a:rPr lang="ru-RU" dirty="0" smtClean="0"/>
              <a:t> мир, обязывавший помогать друг другу при любой войне.</a:t>
            </a:r>
            <a:endParaRPr lang="ru-RU" dirty="0"/>
          </a:p>
        </p:txBody>
      </p:sp>
      <p:pic>
        <p:nvPicPr>
          <p:cNvPr id="27650" name="Picture 2" descr="http://img1.liveinternet.ru/images/attach/c/0/45/539/45539010_Tilzitskiy_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62593"/>
            <a:ext cx="5500726" cy="38953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1785950"/>
          </a:xfrm>
        </p:spPr>
        <p:txBody>
          <a:bodyPr/>
          <a:lstStyle/>
          <a:p>
            <a:r>
              <a:rPr lang="ru-RU" dirty="0" smtClean="0"/>
              <a:t>Отечественная война 1812 года началась 24 июня, когда армия Наполеона, перейдя реку Неман, вторглась на территорию Российской империи.</a:t>
            </a:r>
            <a:endParaRPr lang="ru-RU" dirty="0"/>
          </a:p>
        </p:txBody>
      </p:sp>
      <p:pic>
        <p:nvPicPr>
          <p:cNvPr id="28674" name="Picture 2" descr="http://i048.radikal.ru/0910/0a/175b93b137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7620000" cy="4705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86322"/>
            <a:ext cx="7467600" cy="168763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начале войны у России были   1-я армия Барклая-де-Толли, 2-я армия Багратиона, всего 153 тысячи солдат и 758 орудий, и 3-я армия </a:t>
            </a:r>
            <a:r>
              <a:rPr lang="ru-RU" dirty="0" err="1" smtClean="0"/>
              <a:t>Тормасова</a:t>
            </a:r>
            <a:r>
              <a:rPr lang="ru-RU" dirty="0" smtClean="0"/>
              <a:t> (до 45 тысяч, 168 орудий), служившая заслоном от Австрии.</a:t>
            </a:r>
            <a:endParaRPr lang="ru-RU" dirty="0"/>
          </a:p>
        </p:txBody>
      </p:sp>
      <p:pic>
        <p:nvPicPr>
          <p:cNvPr id="29700" name="Picture 4" descr="http://img1.liveinternet.ru/images/attach/c/4/81/184/81184443_large_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9949">
            <a:off x="5995914" y="1384522"/>
            <a:ext cx="2571768" cy="3078195"/>
          </a:xfrm>
          <a:prstGeom prst="rect">
            <a:avLst/>
          </a:prstGeom>
          <a:noFill/>
        </p:spPr>
      </p:pic>
      <p:pic>
        <p:nvPicPr>
          <p:cNvPr id="29704" name="Picture 8" descr="http://www.1812panorama.ru/i/port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2428892" cy="2976583"/>
          </a:xfrm>
          <a:prstGeom prst="rect">
            <a:avLst/>
          </a:prstGeom>
          <a:noFill/>
        </p:spPr>
      </p:pic>
      <p:pic>
        <p:nvPicPr>
          <p:cNvPr id="20482" name="Picture 2" descr="http://www.ote4estvo.ru/uploads/1270820966_386f24061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1657">
            <a:off x="412733" y="794465"/>
            <a:ext cx="2714644" cy="35110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1357322"/>
          </a:xfrm>
        </p:spPr>
        <p:txBody>
          <a:bodyPr/>
          <a:lstStyle/>
          <a:p>
            <a:r>
              <a:rPr lang="ru-RU" dirty="0" smtClean="0"/>
              <a:t> Русской армией командовал генерал М. И. Кутузов, а французской армией Наполеон I Бонапарт.</a:t>
            </a:r>
            <a:endParaRPr lang="ru-RU" dirty="0"/>
          </a:p>
        </p:txBody>
      </p:sp>
      <p:pic>
        <p:nvPicPr>
          <p:cNvPr id="30722" name="Picture 2" descr="http://img-fotki.yandex.ru/get/4000/stas154.1d/0_2b9c1_58ace46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2540">
            <a:off x="820940" y="2162592"/>
            <a:ext cx="2846564" cy="3696837"/>
          </a:xfrm>
          <a:prstGeom prst="rect">
            <a:avLst/>
          </a:prstGeom>
          <a:noFill/>
        </p:spPr>
      </p:pic>
      <p:pic>
        <p:nvPicPr>
          <p:cNvPr id="30724" name="Picture 4" descr="http://www.legendsofamerica.com/photos-americanhistory/Napoleon%20Bonap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1189">
            <a:off x="4977921" y="2058314"/>
            <a:ext cx="2837255" cy="3886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0.liveinternet.ru/images/attach/c/4/84/482/84482710_large_01_leybkazaki_v_at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11430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Командующий казачьими войсками кавалерии был М. И. Платов.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1748" name="Picture 4" descr="http://s52.radikal.ru/i136/0903/1f/d865547135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2626">
            <a:off x="5106502" y="2312720"/>
            <a:ext cx="2806742" cy="33326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785794"/>
            <a:ext cx="3824262" cy="5615014"/>
          </a:xfrm>
        </p:spPr>
        <p:txBody>
          <a:bodyPr>
            <a:normAutofit/>
          </a:bodyPr>
          <a:lstStyle/>
          <a:p>
            <a:r>
              <a:rPr lang="ru-RU" dirty="0" smtClean="0"/>
              <a:t>Инициатором партизанского движения в России был  Давыдов Денис Васильевич,  верный последователь суворовских традиций, известный как поэт и автор произведений по истории военного искусства.</a:t>
            </a:r>
            <a:endParaRPr lang="ru-RU" dirty="0"/>
          </a:p>
        </p:txBody>
      </p:sp>
      <p:pic>
        <p:nvPicPr>
          <p:cNvPr id="1026" name="Picture 2" descr="http://img-fotki.yandex.ru/get/3513/georgs53.3c/0_2ef35_10d5046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825473" cy="44353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http://radikal.ua/data/upload/49112/6895e/d4dee43f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01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7467600" cy="4045084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B0F0"/>
                </a:solidFill>
              </a:rPr>
              <a:t>7 сентября (26 августа) у деревни Бородино в 125 км Западнее Москвы, произошло самое крупное сражение в отечественной войне – Бородинская битва.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293</Words>
  <Application>Microsoft Office PowerPoint</Application>
  <PresentationFormat>Экран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Викторина, посвящённая 200-летию победы России в Отечественной войне 1812 года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Викторина, посвящённая 200-летию победы России в Отечественной войне 1812 года</dc:title>
  <dc:creator>Пользователь Windows</dc:creator>
  <cp:lastModifiedBy>КуприяновичМО</cp:lastModifiedBy>
  <cp:revision>21</cp:revision>
  <dcterms:created xsi:type="dcterms:W3CDTF">2012-10-10T23:27:19Z</dcterms:created>
  <dcterms:modified xsi:type="dcterms:W3CDTF">2015-10-17T06:29:51Z</dcterms:modified>
</cp:coreProperties>
</file>