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317" r:id="rId2"/>
    <p:sldId id="315" r:id="rId3"/>
    <p:sldId id="316" r:id="rId4"/>
    <p:sldId id="311" r:id="rId5"/>
    <p:sldId id="293" r:id="rId6"/>
    <p:sldId id="294" r:id="rId7"/>
    <p:sldId id="296" r:id="rId8"/>
    <p:sldId id="314" r:id="rId9"/>
    <p:sldId id="312" r:id="rId10"/>
    <p:sldId id="313" r:id="rId11"/>
    <p:sldId id="295" r:id="rId12"/>
    <p:sldId id="303" r:id="rId13"/>
    <p:sldId id="304" r:id="rId14"/>
    <p:sldId id="305" r:id="rId15"/>
    <p:sldId id="306" r:id="rId16"/>
    <p:sldId id="308" r:id="rId17"/>
    <p:sldId id="307" r:id="rId18"/>
    <p:sldId id="298" r:id="rId19"/>
    <p:sldId id="297" r:id="rId20"/>
    <p:sldId id="309" r:id="rId21"/>
    <p:sldId id="310" r:id="rId22"/>
    <p:sldId id="299" r:id="rId2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Candara" pitchFamily="34" charset="0"/>
        <a:ea typeface="+mn-ea"/>
        <a:cs typeface="Arial" charset="0"/>
      </a:defRPr>
    </a:lvl1pPr>
    <a:lvl2pPr marL="457200" algn="l" rtl="0" fontAlgn="base">
      <a:spcBef>
        <a:spcPct val="0"/>
      </a:spcBef>
      <a:spcAft>
        <a:spcPct val="0"/>
      </a:spcAft>
      <a:defRPr kern="1200">
        <a:solidFill>
          <a:schemeClr val="tx1"/>
        </a:solidFill>
        <a:latin typeface="Candara" pitchFamily="34" charset="0"/>
        <a:ea typeface="+mn-ea"/>
        <a:cs typeface="Arial" charset="0"/>
      </a:defRPr>
    </a:lvl2pPr>
    <a:lvl3pPr marL="914400" algn="l" rtl="0" fontAlgn="base">
      <a:spcBef>
        <a:spcPct val="0"/>
      </a:spcBef>
      <a:spcAft>
        <a:spcPct val="0"/>
      </a:spcAft>
      <a:defRPr kern="1200">
        <a:solidFill>
          <a:schemeClr val="tx1"/>
        </a:solidFill>
        <a:latin typeface="Candara" pitchFamily="34" charset="0"/>
        <a:ea typeface="+mn-ea"/>
        <a:cs typeface="Arial" charset="0"/>
      </a:defRPr>
    </a:lvl3pPr>
    <a:lvl4pPr marL="1371600" algn="l" rtl="0" fontAlgn="base">
      <a:spcBef>
        <a:spcPct val="0"/>
      </a:spcBef>
      <a:spcAft>
        <a:spcPct val="0"/>
      </a:spcAft>
      <a:defRPr kern="1200">
        <a:solidFill>
          <a:schemeClr val="tx1"/>
        </a:solidFill>
        <a:latin typeface="Candara" pitchFamily="34" charset="0"/>
        <a:ea typeface="+mn-ea"/>
        <a:cs typeface="Arial" charset="0"/>
      </a:defRPr>
    </a:lvl4pPr>
    <a:lvl5pPr marL="1828800" algn="l" rtl="0" fontAlgn="base">
      <a:spcBef>
        <a:spcPct val="0"/>
      </a:spcBef>
      <a:spcAft>
        <a:spcPct val="0"/>
      </a:spcAft>
      <a:defRPr kern="1200">
        <a:solidFill>
          <a:schemeClr val="tx1"/>
        </a:solidFill>
        <a:latin typeface="Candara" pitchFamily="34" charset="0"/>
        <a:ea typeface="+mn-ea"/>
        <a:cs typeface="Arial" charset="0"/>
      </a:defRPr>
    </a:lvl5pPr>
    <a:lvl6pPr marL="2286000" algn="l" defTabSz="914400" rtl="0" eaLnBrk="1" latinLnBrk="0" hangingPunct="1">
      <a:defRPr kern="1200">
        <a:solidFill>
          <a:schemeClr val="tx1"/>
        </a:solidFill>
        <a:latin typeface="Candara" pitchFamily="34" charset="0"/>
        <a:ea typeface="+mn-ea"/>
        <a:cs typeface="Arial" charset="0"/>
      </a:defRPr>
    </a:lvl6pPr>
    <a:lvl7pPr marL="2743200" algn="l" defTabSz="914400" rtl="0" eaLnBrk="1" latinLnBrk="0" hangingPunct="1">
      <a:defRPr kern="1200">
        <a:solidFill>
          <a:schemeClr val="tx1"/>
        </a:solidFill>
        <a:latin typeface="Candara" pitchFamily="34" charset="0"/>
        <a:ea typeface="+mn-ea"/>
        <a:cs typeface="Arial" charset="0"/>
      </a:defRPr>
    </a:lvl7pPr>
    <a:lvl8pPr marL="3200400" algn="l" defTabSz="914400" rtl="0" eaLnBrk="1" latinLnBrk="0" hangingPunct="1">
      <a:defRPr kern="1200">
        <a:solidFill>
          <a:schemeClr val="tx1"/>
        </a:solidFill>
        <a:latin typeface="Candara" pitchFamily="34" charset="0"/>
        <a:ea typeface="+mn-ea"/>
        <a:cs typeface="Arial" charset="0"/>
      </a:defRPr>
    </a:lvl8pPr>
    <a:lvl9pPr marL="3657600" algn="l" defTabSz="914400" rtl="0" eaLnBrk="1" latinLnBrk="0" hangingPunct="1">
      <a:defRPr kern="1200">
        <a:solidFill>
          <a:schemeClr val="tx1"/>
        </a:solidFill>
        <a:latin typeface="Candar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94660"/>
  </p:normalViewPr>
  <p:slideViewPr>
    <p:cSldViewPr>
      <p:cViewPr>
        <p:scale>
          <a:sx n="80" d="100"/>
          <a:sy n="80" d="100"/>
        </p:scale>
        <p:origin x="-7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5A408892-2DFD-4F5B-9C04-2405957C4750}" type="datetimeFigureOut">
              <a:rPr lang="ru-RU"/>
              <a:pPr>
                <a:defRPr/>
              </a:pPr>
              <a:t>10.10.2017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58151E2A-C0A1-41E5-A867-53165D1320BB}" type="slidenum">
              <a:rPr lang="ru-RU"/>
              <a:pPr>
                <a:defRPr/>
              </a:pPr>
              <a:t>‹#›</a:t>
            </a:fld>
            <a:endParaRPr lang="ru-RU"/>
          </a:p>
        </p:txBody>
      </p:sp>
    </p:spTree>
    <p:extLst>
      <p:ext uri="{BB962C8B-B14F-4D97-AF65-F5344CB8AC3E}">
        <p14:creationId xmlns:p14="http://schemas.microsoft.com/office/powerpoint/2010/main" val="286801701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Образ слайда 1"/>
          <p:cNvSpPr>
            <a:spLocks noGrp="1" noRot="1" noChangeAspect="1" noTextEdit="1"/>
          </p:cNvSpPr>
          <p:nvPr>
            <p:ph type="sldImg"/>
          </p:nvPr>
        </p:nvSpPr>
        <p:spPr bwMode="auto">
          <a:noFill/>
          <a:ln>
            <a:solidFill>
              <a:srgbClr val="000000"/>
            </a:solidFill>
            <a:miter lim="800000"/>
            <a:headEnd/>
            <a:tailEnd/>
          </a:ln>
        </p:spPr>
      </p:sp>
      <p:sp>
        <p:nvSpPr>
          <p:cNvPr id="2560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После того как идея созрела, необходимо написать сценарий. В качестве основы для сценария можно взять сказку, стихотворение, историю и пр. Залог хорошего мультфильма-интересная идея и крепкий сценарий. Даже если изобразительное решение не на высоте, если сценарий хорош - мультфильм будет интересен зрителю. И, в то же время, при замечательном визуальном оформлении и недоработанном сценарии вряд ли зрителю понравится конечный результат. История жизни любого персонажа представляет нам широчайшие возможности для творчества, простираясь от мгновения до вечности, от внутренних переживаний до космических событий. Мастерство сценариста в том и состоит, чтобы, выбрав всего лишь несколько мгновений, показать жизнь героя во всей его полноте.</a:t>
            </a:r>
          </a:p>
        </p:txBody>
      </p:sp>
      <p:sp>
        <p:nvSpPr>
          <p:cNvPr id="2560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92347B-4283-43EB-A2B4-01A9BD78B430}" type="slidenum">
              <a:rPr lang="ru-RU">
                <a:solidFill>
                  <a:prstClr val="black"/>
                </a:solidFill>
              </a:rPr>
              <a:pPr/>
              <a:t>12</a:t>
            </a:fld>
            <a:endParaRPr lang="ru-RU">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Образ слайда 1"/>
          <p:cNvSpPr>
            <a:spLocks noGrp="1" noRot="1" noChangeAspect="1" noTextEdit="1"/>
          </p:cNvSpPr>
          <p:nvPr>
            <p:ph type="sldImg"/>
          </p:nvPr>
        </p:nvSpPr>
        <p:spPr bwMode="auto">
          <a:noFill/>
          <a:ln>
            <a:solidFill>
              <a:srgbClr val="000000"/>
            </a:solidFill>
            <a:miter lim="800000"/>
            <a:headEnd/>
            <a:tailEnd/>
          </a:ln>
        </p:spPr>
      </p:sp>
      <p:sp>
        <p:nvSpPr>
          <p:cNvPr id="2560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После того как идея созрела, необходимо написать сценарий. В качестве основы для сценария можно взять сказку, стихотворение, историю и пр. Залог хорошего мультфильма-интересная идея и крепкий сценарий. Даже если изобразительное решение не на высоте, если сценарий хорош - мультфильм будет интересен зрителю. И, в то же время, при замечательном визуальном оформлении и недоработанном сценарии вряд ли зрителю понравится конечный результат. История жизни любого персонажа представляет нам широчайшие возможности для творчества, простираясь от мгновения до вечности, от внутренних переживаний до космических событий. Мастерство сценариста в том и состоит, чтобы, выбрав всего лишь несколько мгновений, показать жизнь героя во всей его полноте.</a:t>
            </a:r>
          </a:p>
        </p:txBody>
      </p:sp>
      <p:sp>
        <p:nvSpPr>
          <p:cNvPr id="2560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92347B-4283-43EB-A2B4-01A9BD78B430}" type="slidenum">
              <a:rPr lang="ru-RU">
                <a:solidFill>
                  <a:prstClr val="black"/>
                </a:solidFill>
              </a:rPr>
              <a:pPr/>
              <a:t>13</a:t>
            </a:fld>
            <a:endParaRPr lang="ru-RU">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Образ слайда 1"/>
          <p:cNvSpPr>
            <a:spLocks noGrp="1" noRot="1" noChangeAspect="1" noTextEdit="1"/>
          </p:cNvSpPr>
          <p:nvPr>
            <p:ph type="sldImg"/>
          </p:nvPr>
        </p:nvSpPr>
        <p:spPr bwMode="auto">
          <a:noFill/>
          <a:ln>
            <a:solidFill>
              <a:srgbClr val="000000"/>
            </a:solidFill>
            <a:miter lim="800000"/>
            <a:headEnd/>
            <a:tailEnd/>
          </a:ln>
        </p:spPr>
      </p:sp>
      <p:sp>
        <p:nvSpPr>
          <p:cNvPr id="24579"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Событие истории вызывает значимое изменение в жизни персонажа, которое выражается и воспринимается в соответствии с его ценностью и проявляется через конфликт. В основе мультфильма лежит идея. Идея может посетить вас с любом месте и в любое время. Очень хорошо, если вы сразу запишете ее. Приучайте учеников записывать идеи. На занятиях детям можно предложить, в качестве поиска идеи, работу с проективными карточками. Для этого можно раздать по одной карточке всем членам группы и придумать по ним сказку или историю. Также можно сразу дать тему для мультфильма, например, придумать историю с тремя персонажами или историю про рыбок и т.д. Объясните детям, что очень сложно технически снять мультфильм с множеством главных персонажей и ограничьте их количество до трех или пяти.</a:t>
            </a:r>
          </a:p>
        </p:txBody>
      </p:sp>
      <p:sp>
        <p:nvSpPr>
          <p:cNvPr id="2458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7EE740-38FC-44BC-950B-39DF96775D1F}" type="slidenum">
              <a:rPr lang="ru-RU">
                <a:solidFill>
                  <a:prstClr val="black"/>
                </a:solidFill>
              </a:rPr>
              <a:pPr/>
              <a:t>14</a:t>
            </a:fld>
            <a:endParaRPr lang="ru-RU">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p:spPr>
      </p:sp>
      <p:sp>
        <p:nvSpPr>
          <p:cNvPr id="29699"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Вот, подготовительные этапы пройдены, и можно начинать рисовать или лепить, или другим способом изготавливать персонажей и фона. Мы предлагаем детям использовать следующие </a:t>
            </a:r>
            <a:r>
              <a:rPr lang="ru-RU" i="1" smtClean="0"/>
              <a:t>анимационные технологии</a:t>
            </a:r>
            <a:r>
              <a:rPr lang="ru-RU" smtClean="0"/>
              <a:t>: анимация предметов и объектов, кукольная (объемная) анимация, песочная анимация, рисованная перекладка (</a:t>
            </a:r>
            <a:r>
              <a:rPr lang="ru-RU" i="1" smtClean="0"/>
              <a:t>перекладка</a:t>
            </a:r>
            <a:r>
              <a:rPr lang="ru-RU" smtClean="0"/>
              <a:t> – технология анимации, в основе которой лежит плоская марионетка. Персонажи вырезаются из плотной бумаги, целлулоида, двигаются (анимируются) непосредственно под камерой, пластилиновая анимация, силуэтная анимация). Этот этап работы очень нравится детям. Если среди обучающихся есть умеющие неплохо рисовать, можно поручить им рисовать фона. </a:t>
            </a:r>
          </a:p>
          <a:p>
            <a:pPr>
              <a:spcBef>
                <a:spcPct val="0"/>
              </a:spcBef>
            </a:pPr>
            <a:endParaRPr lang="ru-RU" smtClean="0"/>
          </a:p>
        </p:txBody>
      </p:sp>
      <p:sp>
        <p:nvSpPr>
          <p:cNvPr id="2970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7D2A26-0433-4E91-B097-CBB0106437F3}" type="slidenum">
              <a:rPr lang="ru-RU">
                <a:solidFill>
                  <a:prstClr val="black"/>
                </a:solidFill>
              </a:rPr>
              <a:pPr/>
              <a:t>15</a:t>
            </a:fld>
            <a:endParaRPr lang="ru-RU">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Образ слайда 1"/>
          <p:cNvSpPr>
            <a:spLocks noGrp="1" noRot="1" noChangeAspect="1" noTextEdit="1"/>
          </p:cNvSpPr>
          <p:nvPr>
            <p:ph type="sldImg"/>
          </p:nvPr>
        </p:nvSpPr>
        <p:spPr bwMode="auto">
          <a:noFill/>
          <a:ln>
            <a:solidFill>
              <a:srgbClr val="000000"/>
            </a:solidFill>
            <a:miter lim="800000"/>
            <a:headEnd/>
            <a:tailEnd/>
          </a:ln>
        </p:spPr>
      </p:sp>
      <p:sp>
        <p:nvSpPr>
          <p:cNvPr id="2560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После того как идея созрела, необходимо написать сценарий. В качестве основы для сценария можно взять сказку, стихотворение, историю и пр. Залог хорошего мультфильма-интересная идея и крепкий сценарий. Даже если изобразительное решение не на высоте, если сценарий хорош - мультфильм будет интересен зрителю. И, в то же время, при замечательном визуальном оформлении и недоработанном сценарии вряд ли зрителю понравится конечный результат. История жизни любого персонажа представляет нам широчайшие возможности для творчества, простираясь от мгновения до вечности, от внутренних переживаний до космических событий. Мастерство сценариста в том и состоит, чтобы, выбрав всего лишь несколько мгновений, показать жизнь героя во всей его полноте.</a:t>
            </a:r>
          </a:p>
        </p:txBody>
      </p:sp>
      <p:sp>
        <p:nvSpPr>
          <p:cNvPr id="2560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92347B-4283-43EB-A2B4-01A9BD78B430}" type="slidenum">
              <a:rPr lang="ru-RU">
                <a:solidFill>
                  <a:prstClr val="black"/>
                </a:solidFill>
              </a:rPr>
              <a:pPr/>
              <a:t>16</a:t>
            </a:fld>
            <a:endParaRPr lang="ru-RU">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Образ слайда 1"/>
          <p:cNvSpPr>
            <a:spLocks noGrp="1" noRot="1" noChangeAspect="1" noTextEdit="1"/>
          </p:cNvSpPr>
          <p:nvPr>
            <p:ph type="sldImg"/>
          </p:nvPr>
        </p:nvSpPr>
        <p:spPr bwMode="auto">
          <a:noFill/>
          <a:ln>
            <a:solidFill>
              <a:srgbClr val="000000"/>
            </a:solidFill>
            <a:miter lim="800000"/>
            <a:headEnd/>
            <a:tailEnd/>
          </a:ln>
        </p:spPr>
      </p:sp>
      <p:sp>
        <p:nvSpPr>
          <p:cNvPr id="2560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После того как идея созрела, необходимо написать сценарий. В качестве основы для сценария можно взять сказку, стихотворение, историю и пр. Залог хорошего мультфильма-интересная идея и крепкий сценарий. Даже если изобразительное решение не на высоте, если сценарий хорош - мультфильм будет интересен зрителю. И, в то же время, при замечательном визуальном оформлении и недоработанном сценарии вряд ли зрителю понравится конечный результат. История жизни любого персонажа представляет нам широчайшие возможности для творчества, простираясь от мгновения до вечности, от внутренних переживаний до космических событий. Мастерство сценариста в том и состоит, чтобы, выбрав всего лишь несколько мгновений, показать жизнь героя во всей его полноте.</a:t>
            </a:r>
          </a:p>
        </p:txBody>
      </p:sp>
      <p:sp>
        <p:nvSpPr>
          <p:cNvPr id="2560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92347B-4283-43EB-A2B4-01A9BD78B430}" type="slidenum">
              <a:rPr lang="ru-RU">
                <a:solidFill>
                  <a:prstClr val="black"/>
                </a:solidFill>
              </a:rPr>
              <a:pPr/>
              <a:t>17</a:t>
            </a:fld>
            <a:endParaRPr lang="ru-RU">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Образ слайда 1"/>
          <p:cNvSpPr>
            <a:spLocks noGrp="1" noRot="1" noChangeAspect="1" noTextEdit="1"/>
          </p:cNvSpPr>
          <p:nvPr>
            <p:ph type="sldImg"/>
          </p:nvPr>
        </p:nvSpPr>
        <p:spPr bwMode="auto">
          <a:noFill/>
          <a:ln>
            <a:solidFill>
              <a:srgbClr val="000000"/>
            </a:solidFill>
            <a:miter lim="800000"/>
            <a:headEnd/>
            <a:tailEnd/>
          </a:ln>
        </p:spPr>
      </p:sp>
      <p:sp>
        <p:nvSpPr>
          <p:cNvPr id="31747"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На стол кладется </a:t>
            </a:r>
            <a:r>
              <a:rPr lang="ru-RU" i="1" smtClean="0"/>
              <a:t>хромакейный фон</a:t>
            </a:r>
            <a:r>
              <a:rPr lang="ru-RU" smtClean="0"/>
              <a:t>. Это зеленый или синий фон, который применяют при фото- или видеосъемке в студии с целью дальнейшей обтравки объекта съемки и замены фона. Зеленый и синий цвета обусловлены тем, что их легко выделить при обработке. Хромакейные фоны бывают как бумажные, так и тканевые. При совмещении в кадре объекта с фоном во время записи сцены или при монтаже вместо фона можно поместить другое изображение. Сверху, на подставках, помещается прозрачное стекло. Если необходимо снять плоское изображение (например, плоскую пластилиновую марионетку), кладем персонажа на стекло, а фон помещаем под стекло. Важно так выставить свет, чтобы не было бликов. На рисунке изображены обычные настольные лампы. Лучше, конечно,  использовать профессиональное осветительное оборудование, но если нет возможности его приобрести, то ставим обычные настольные лампы. Есть одно правило: света должно быть много. Мы снимаем на зеркальный фотоаппарат. Его обязательно нужно закрепить на штативе. Фотоаппарат можно расположить сверху, если нужно решение фильма плоскостное или сбоку-если нужно снять объемную анимацию.</a:t>
            </a:r>
          </a:p>
          <a:p>
            <a:pPr>
              <a:spcBef>
                <a:spcPct val="0"/>
              </a:spcBef>
            </a:pPr>
            <a:endParaRPr lang="ru-RU" smtClean="0"/>
          </a:p>
        </p:txBody>
      </p:sp>
      <p:sp>
        <p:nvSpPr>
          <p:cNvPr id="3174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0DB458-AD41-45E5-B9A6-057C78E8EDD7}" type="slidenum">
              <a:rPr lang="ru-RU">
                <a:solidFill>
                  <a:prstClr val="black"/>
                </a:solidFill>
              </a:rPr>
              <a:pPr/>
              <a:t>20</a:t>
            </a:fld>
            <a:endParaRPr lang="ru-RU">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Образ слайда 1"/>
          <p:cNvSpPr>
            <a:spLocks noGrp="1" noRot="1" noChangeAspect="1" noTextEdit="1"/>
          </p:cNvSpPr>
          <p:nvPr>
            <p:ph type="sldImg"/>
          </p:nvPr>
        </p:nvSpPr>
        <p:spPr bwMode="auto">
          <a:noFill/>
          <a:ln>
            <a:solidFill>
              <a:srgbClr val="000000"/>
            </a:solidFill>
            <a:miter lim="800000"/>
            <a:headEnd/>
            <a:tailEnd/>
          </a:ln>
        </p:spPr>
      </p:sp>
      <p:sp>
        <p:nvSpPr>
          <p:cNvPr id="3072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Этот этап нужен, если задуман мультфильм, который будет полностью выполнен на компьютере. Например, снятый в технике компьютерной перекладки с использованием графического редактора. Мы предпочитаем работать в программе </a:t>
            </a:r>
            <a:r>
              <a:rPr lang="en-US" smtClean="0"/>
              <a:t>Adobe Photoshop</a:t>
            </a:r>
            <a:r>
              <a:rPr lang="ru-RU" smtClean="0"/>
              <a:t>. Рисунки сканируются (или фотографируются) и уже, в зависимости от творческих задач, обрабатываются. </a:t>
            </a:r>
          </a:p>
          <a:p>
            <a:pPr>
              <a:spcBef>
                <a:spcPct val="0"/>
              </a:spcBef>
            </a:pPr>
            <a:endParaRPr lang="ru-RU" smtClean="0"/>
          </a:p>
        </p:txBody>
      </p:sp>
      <p:sp>
        <p:nvSpPr>
          <p:cNvPr id="3072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4A8D3B-CEF5-46B1-8275-0A3A7D833441}" type="slidenum">
              <a:rPr lang="ru-RU">
                <a:solidFill>
                  <a:prstClr val="black"/>
                </a:solidFill>
              </a:rPr>
              <a:pPr/>
              <a:t>21</a:t>
            </a:fld>
            <a:endParaRPr lang="ru-RU">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ounded Rectangle 15"/>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ru-RU"/>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ru-RU"/>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ru-RU"/>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ru-RU"/>
            </a:p>
          </p:txBody>
        </p:sp>
        <p:sp useBgFill="1">
          <p:nvSpPr>
            <p:cNvPr id="10"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ru-RU"/>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1" name="Date Placeholder 3"/>
          <p:cNvSpPr>
            <a:spLocks noGrp="1"/>
          </p:cNvSpPr>
          <p:nvPr>
            <p:ph type="dt" sz="half" idx="10"/>
          </p:nvPr>
        </p:nvSpPr>
        <p:spPr/>
        <p:txBody>
          <a:bodyPr/>
          <a:lstStyle>
            <a:lvl1pPr>
              <a:defRPr/>
            </a:lvl1pPr>
          </a:lstStyle>
          <a:p>
            <a:pPr>
              <a:defRPr/>
            </a:pPr>
            <a:fld id="{A4D788AD-C086-4E87-81F2-762344745A29}" type="datetimeFigureOut">
              <a:rPr lang="ru-RU"/>
              <a:pPr>
                <a:defRPr/>
              </a:pPr>
              <a:t>10.10.2017</a:t>
            </a:fld>
            <a:endParaRPr lang="ru-RU"/>
          </a:p>
        </p:txBody>
      </p:sp>
      <p:sp>
        <p:nvSpPr>
          <p:cNvPr id="12" name="Footer Placeholder 4"/>
          <p:cNvSpPr>
            <a:spLocks noGrp="1"/>
          </p:cNvSpPr>
          <p:nvPr>
            <p:ph type="ftr" sz="quarter" idx="11"/>
          </p:nvPr>
        </p:nvSpPr>
        <p:spPr/>
        <p:txBody>
          <a:bodyPr/>
          <a:lstStyle>
            <a:lvl1pPr>
              <a:defRPr/>
            </a:lvl1pPr>
          </a:lstStyle>
          <a:p>
            <a:pPr>
              <a:defRPr/>
            </a:pPr>
            <a:endParaRPr lang="ru-RU"/>
          </a:p>
        </p:txBody>
      </p:sp>
      <p:sp>
        <p:nvSpPr>
          <p:cNvPr id="13" name="Slide Number Placeholder 5"/>
          <p:cNvSpPr>
            <a:spLocks noGrp="1"/>
          </p:cNvSpPr>
          <p:nvPr>
            <p:ph type="sldNum" sz="quarter" idx="12"/>
          </p:nvPr>
        </p:nvSpPr>
        <p:spPr/>
        <p:txBody>
          <a:bodyPr/>
          <a:lstStyle>
            <a:lvl1pPr>
              <a:defRPr/>
            </a:lvl1pPr>
          </a:lstStyle>
          <a:p>
            <a:pPr>
              <a:defRPr/>
            </a:pPr>
            <a:fld id="{CF2B8997-0D5B-40D4-A5BC-E64A14390DD2}"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1A716CCA-233F-4410-976F-17BD54B29A05}" type="datetimeFigureOut">
              <a:rPr lang="ru-RU"/>
              <a:pPr>
                <a:defRPr/>
              </a:pPr>
              <a:t>10.10.2017</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E23158F4-EC1E-44B9-B93C-0A3086CB51A0}"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4" name="Rounded Rectangle 20"/>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4"/>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ru-RU"/>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ru-RU"/>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ru-RU"/>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ru-RU"/>
            </a:p>
          </p:txBody>
        </p:sp>
        <p:sp useBgFill="1">
          <p:nvSpPr>
            <p:cNvPr id="10" name="Freeform 19"/>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ru-RU"/>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Date Placeholder 3"/>
          <p:cNvSpPr>
            <a:spLocks noGrp="1"/>
          </p:cNvSpPr>
          <p:nvPr>
            <p:ph type="dt" sz="half" idx="10"/>
          </p:nvPr>
        </p:nvSpPr>
        <p:spPr/>
        <p:txBody>
          <a:bodyPr/>
          <a:lstStyle>
            <a:lvl1pPr>
              <a:defRPr/>
            </a:lvl1pPr>
          </a:lstStyle>
          <a:p>
            <a:pPr>
              <a:defRPr/>
            </a:pPr>
            <a:fld id="{C979E50B-0286-4DA4-90AB-91453F376832}" type="datetimeFigureOut">
              <a:rPr lang="ru-RU"/>
              <a:pPr>
                <a:defRPr/>
              </a:pPr>
              <a:t>10.10.2017</a:t>
            </a:fld>
            <a:endParaRPr lang="ru-RU"/>
          </a:p>
        </p:txBody>
      </p:sp>
      <p:sp>
        <p:nvSpPr>
          <p:cNvPr id="12" name="Footer Placeholder 4"/>
          <p:cNvSpPr>
            <a:spLocks noGrp="1"/>
          </p:cNvSpPr>
          <p:nvPr>
            <p:ph type="ftr" sz="quarter" idx="11"/>
          </p:nvPr>
        </p:nvSpPr>
        <p:spPr/>
        <p:txBody>
          <a:bodyPr/>
          <a:lstStyle>
            <a:lvl1pPr>
              <a:defRPr/>
            </a:lvl1pPr>
          </a:lstStyle>
          <a:p>
            <a:pPr>
              <a:defRPr/>
            </a:pPr>
            <a:endParaRPr lang="ru-RU"/>
          </a:p>
        </p:txBody>
      </p:sp>
      <p:sp>
        <p:nvSpPr>
          <p:cNvPr id="13" name="Slide Number Placeholder 5"/>
          <p:cNvSpPr>
            <a:spLocks noGrp="1"/>
          </p:cNvSpPr>
          <p:nvPr>
            <p:ph type="sldNum" sz="quarter" idx="12"/>
          </p:nvPr>
        </p:nvSpPr>
        <p:spPr/>
        <p:txBody>
          <a:bodyPr/>
          <a:lstStyle>
            <a:lvl1pPr>
              <a:defRPr/>
            </a:lvl1pPr>
          </a:lstStyle>
          <a:p>
            <a:pPr>
              <a:defRPr/>
            </a:pPr>
            <a:fld id="{619EDC54-9424-4784-920A-97F5F6624A9F}"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Title 6"/>
          <p:cNvSpPr>
            <a:spLocks noGrp="1"/>
          </p:cNvSpPr>
          <p:nvPr>
            <p:ph type="title"/>
          </p:nvPr>
        </p:nvSpPr>
        <p:spPr/>
        <p:txBody>
          <a:bodyPr/>
          <a:lstStyle/>
          <a:p>
            <a:r>
              <a:rPr lang="ru-RU" smtClean="0"/>
              <a:t>Образец заголовка</a:t>
            </a:r>
            <a:endParaRPr lang="en-US"/>
          </a:p>
        </p:txBody>
      </p:sp>
      <p:sp>
        <p:nvSpPr>
          <p:cNvPr id="4" name="Date Placeholder 3"/>
          <p:cNvSpPr>
            <a:spLocks noGrp="1"/>
          </p:cNvSpPr>
          <p:nvPr>
            <p:ph type="dt" sz="half" idx="10"/>
          </p:nvPr>
        </p:nvSpPr>
        <p:spPr/>
        <p:txBody>
          <a:bodyPr/>
          <a:lstStyle>
            <a:lvl1pPr>
              <a:defRPr/>
            </a:lvl1pPr>
          </a:lstStyle>
          <a:p>
            <a:pPr>
              <a:defRPr/>
            </a:pPr>
            <a:fld id="{3EB9EFB3-9B07-4383-B340-EF9A18B4ED97}" type="datetimeFigureOut">
              <a:rPr lang="ru-RU"/>
              <a:pPr>
                <a:defRPr/>
              </a:pPr>
              <a:t>10.10.2017</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250DC5EE-ADD3-4055-817B-E505E07AF523}"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Rounded Rectangle 1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Freeform 14"/>
          <p:cNvSpPr>
            <a:spLocks/>
          </p:cNvSpPr>
          <p:nvPr/>
        </p:nvSpPr>
        <p:spPr bwMode="hidden">
          <a:xfrm>
            <a:off x="6046788" y="4203700"/>
            <a:ext cx="2876550" cy="714375"/>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ru-RU"/>
          </a:p>
        </p:txBody>
      </p:sp>
      <p:sp>
        <p:nvSpPr>
          <p:cNvPr id="6" name="Freeform 18"/>
          <p:cNvSpPr>
            <a:spLocks/>
          </p:cNvSpPr>
          <p:nvPr/>
        </p:nvSpPr>
        <p:spPr bwMode="hidden">
          <a:xfrm>
            <a:off x="2619375" y="4075113"/>
            <a:ext cx="5545138" cy="850900"/>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ru-RU"/>
          </a:p>
        </p:txBody>
      </p:sp>
      <p:sp>
        <p:nvSpPr>
          <p:cNvPr id="7" name="Freeform 22"/>
          <p:cNvSpPr>
            <a:spLocks/>
          </p:cNvSpPr>
          <p:nvPr/>
        </p:nvSpPr>
        <p:spPr bwMode="hidden">
          <a:xfrm>
            <a:off x="2828925" y="4087813"/>
            <a:ext cx="5467350" cy="774700"/>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ru-RU"/>
          </a:p>
        </p:txBody>
      </p:sp>
      <p:sp>
        <p:nvSpPr>
          <p:cNvPr id="8" name="Freeform 26"/>
          <p:cNvSpPr>
            <a:spLocks/>
          </p:cNvSpPr>
          <p:nvPr/>
        </p:nvSpPr>
        <p:spPr bwMode="hidden">
          <a:xfrm>
            <a:off x="5610225" y="4073525"/>
            <a:ext cx="3306763" cy="652463"/>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ru-RU"/>
          </a:p>
        </p:txBody>
      </p:sp>
      <p:sp useBgFill="1">
        <p:nvSpPr>
          <p:cNvPr id="9" name="Freeform 10"/>
          <p:cNvSpPr>
            <a:spLocks/>
          </p:cNvSpPr>
          <p:nvPr/>
        </p:nvSpPr>
        <p:spPr bwMode="hidden">
          <a:xfrm>
            <a:off x="211138" y="4059238"/>
            <a:ext cx="8723312" cy="1328737"/>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ru-RU"/>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0" name="Date Placeholder 3"/>
          <p:cNvSpPr>
            <a:spLocks noGrp="1"/>
          </p:cNvSpPr>
          <p:nvPr>
            <p:ph type="dt" sz="half" idx="10"/>
          </p:nvPr>
        </p:nvSpPr>
        <p:spPr/>
        <p:txBody>
          <a:bodyPr/>
          <a:lstStyle>
            <a:lvl1pPr>
              <a:defRPr/>
            </a:lvl1pPr>
          </a:lstStyle>
          <a:p>
            <a:pPr>
              <a:defRPr/>
            </a:pPr>
            <a:fld id="{32048B2F-79F3-431F-A355-15CED22A40B0}" type="datetimeFigureOut">
              <a:rPr lang="ru-RU"/>
              <a:pPr>
                <a:defRPr/>
              </a:pPr>
              <a:t>10.10.2017</a:t>
            </a:fld>
            <a:endParaRPr lang="ru-RU"/>
          </a:p>
        </p:txBody>
      </p:sp>
      <p:sp>
        <p:nvSpPr>
          <p:cNvPr id="11" name="Footer Placeholder 4"/>
          <p:cNvSpPr>
            <a:spLocks noGrp="1"/>
          </p:cNvSpPr>
          <p:nvPr>
            <p:ph type="ftr" sz="quarter" idx="11"/>
          </p:nvPr>
        </p:nvSpPr>
        <p:spPr/>
        <p:txBody>
          <a:bodyPr/>
          <a:lstStyle>
            <a:lvl1pPr>
              <a:defRPr/>
            </a:lvl1pPr>
          </a:lstStyle>
          <a:p>
            <a:pPr>
              <a:defRPr/>
            </a:pPr>
            <a:endParaRPr lang="ru-RU"/>
          </a:p>
        </p:txBody>
      </p:sp>
      <p:sp>
        <p:nvSpPr>
          <p:cNvPr id="12" name="Slide Number Placeholder 5"/>
          <p:cNvSpPr>
            <a:spLocks noGrp="1"/>
          </p:cNvSpPr>
          <p:nvPr>
            <p:ph type="sldNum" sz="quarter" idx="12"/>
          </p:nvPr>
        </p:nvSpPr>
        <p:spPr/>
        <p:txBody>
          <a:bodyPr/>
          <a:lstStyle>
            <a:lvl1pPr>
              <a:defRPr/>
            </a:lvl1pPr>
          </a:lstStyle>
          <a:p>
            <a:pPr>
              <a:defRPr/>
            </a:pPr>
            <a:fld id="{701E41F7-8F21-40BC-B87D-A5656F7FF948}"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5"/>
          </p:nvPr>
        </p:nvSpPr>
        <p:spPr/>
        <p:txBody>
          <a:bodyPr/>
          <a:lstStyle>
            <a:lvl1pPr>
              <a:defRPr/>
            </a:lvl1pPr>
          </a:lstStyle>
          <a:p>
            <a:pPr>
              <a:defRPr/>
            </a:pPr>
            <a:fld id="{BCDED8F9-DBE3-4439-A233-6A8B2B7C5588}" type="datetimeFigureOut">
              <a:rPr lang="ru-RU"/>
              <a:pPr>
                <a:defRPr/>
              </a:pPr>
              <a:t>10.10.2017</a:t>
            </a:fld>
            <a:endParaRPr lang="ru-RU"/>
          </a:p>
        </p:txBody>
      </p:sp>
      <p:sp>
        <p:nvSpPr>
          <p:cNvPr id="6" name="Footer Placeholder 4"/>
          <p:cNvSpPr>
            <a:spLocks noGrp="1"/>
          </p:cNvSpPr>
          <p:nvPr>
            <p:ph type="ftr" sz="quarter" idx="16"/>
          </p:nvPr>
        </p:nvSpPr>
        <p:spPr/>
        <p:txBody>
          <a:bodyPr/>
          <a:lstStyle>
            <a:lvl1pPr>
              <a:defRPr/>
            </a:lvl1pPr>
          </a:lstStyle>
          <a:p>
            <a:pPr>
              <a:defRPr/>
            </a:pPr>
            <a:endParaRPr lang="ru-RU"/>
          </a:p>
        </p:txBody>
      </p:sp>
      <p:sp>
        <p:nvSpPr>
          <p:cNvPr id="7" name="Slide Number Placeholder 5"/>
          <p:cNvSpPr>
            <a:spLocks noGrp="1"/>
          </p:cNvSpPr>
          <p:nvPr>
            <p:ph type="sldNum" sz="quarter" idx="17"/>
          </p:nvPr>
        </p:nvSpPr>
        <p:spPr/>
        <p:txBody>
          <a:bodyPr/>
          <a:lstStyle>
            <a:lvl1pPr>
              <a:defRPr/>
            </a:lvl1pPr>
          </a:lstStyle>
          <a:p>
            <a:pPr>
              <a:defRPr/>
            </a:pPr>
            <a:fld id="{4C988780-FFFE-4E01-A992-D3C79708E373}"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fld id="{DA9A783C-98FA-4CE1-B76C-D44A4E6EB4EF}" type="datetimeFigureOut">
              <a:rPr lang="ru-RU"/>
              <a:pPr>
                <a:defRPr/>
              </a:pPr>
              <a:t>10.10.2017</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42B06BDB-5740-462F-AA01-6F688F62353E}"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3"/>
          <p:cNvSpPr>
            <a:spLocks noGrp="1"/>
          </p:cNvSpPr>
          <p:nvPr>
            <p:ph type="dt" sz="half" idx="10"/>
          </p:nvPr>
        </p:nvSpPr>
        <p:spPr/>
        <p:txBody>
          <a:bodyPr/>
          <a:lstStyle>
            <a:lvl1pPr>
              <a:defRPr/>
            </a:lvl1pPr>
          </a:lstStyle>
          <a:p>
            <a:pPr>
              <a:defRPr/>
            </a:pPr>
            <a:fld id="{C53B5219-CE74-4478-AA61-D680EE6E4815}" type="datetimeFigureOut">
              <a:rPr lang="ru-RU"/>
              <a:pPr>
                <a:defRPr/>
              </a:pPr>
              <a:t>10.10.2017</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416C43E8-76DA-4959-A459-48869C767C6B}"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ounded Rectangle 1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 name="Group 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ru-RU"/>
            </a:p>
          </p:txBody>
        </p:sp>
        <p:sp>
          <p:nvSpPr>
            <p:cNvPr id="5"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ru-RU"/>
            </a:p>
          </p:txBody>
        </p:sp>
        <p:sp>
          <p:nvSpPr>
            <p:cNvPr id="6"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ru-RU"/>
            </a:p>
          </p:txBody>
        </p:sp>
        <p:sp>
          <p:nvSpPr>
            <p:cNvPr id="7"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ru-RU"/>
            </a:p>
          </p:txBody>
        </p:sp>
        <p:sp useBgFill="1">
          <p:nvSpPr>
            <p:cNvPr id="8" name="Freeform 10"/>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ru-RU"/>
            </a:p>
          </p:txBody>
        </p:sp>
      </p:grpSp>
      <p:sp>
        <p:nvSpPr>
          <p:cNvPr id="9" name="Date Placeholder 1"/>
          <p:cNvSpPr>
            <a:spLocks noGrp="1"/>
          </p:cNvSpPr>
          <p:nvPr>
            <p:ph type="dt" sz="half" idx="10"/>
          </p:nvPr>
        </p:nvSpPr>
        <p:spPr/>
        <p:txBody>
          <a:bodyPr/>
          <a:lstStyle>
            <a:lvl1pPr>
              <a:defRPr/>
            </a:lvl1pPr>
          </a:lstStyle>
          <a:p>
            <a:pPr>
              <a:defRPr/>
            </a:pPr>
            <a:fld id="{F159F8F0-1CE9-4947-B9D8-1A98B27F049A}" type="datetimeFigureOut">
              <a:rPr lang="ru-RU"/>
              <a:pPr>
                <a:defRPr/>
              </a:pPr>
              <a:t>10.10.2017</a:t>
            </a:fld>
            <a:endParaRPr lang="ru-RU"/>
          </a:p>
        </p:txBody>
      </p:sp>
      <p:sp>
        <p:nvSpPr>
          <p:cNvPr id="10" name="Footer Placeholder 2"/>
          <p:cNvSpPr>
            <a:spLocks noGrp="1"/>
          </p:cNvSpPr>
          <p:nvPr>
            <p:ph type="ftr" sz="quarter" idx="11"/>
          </p:nvPr>
        </p:nvSpPr>
        <p:spPr/>
        <p:txBody>
          <a:bodyPr/>
          <a:lstStyle>
            <a:lvl1pPr>
              <a:defRPr/>
            </a:lvl1pPr>
          </a:lstStyle>
          <a:p>
            <a:pPr>
              <a:defRPr/>
            </a:pPr>
            <a:endParaRPr lang="ru-RU"/>
          </a:p>
        </p:txBody>
      </p:sp>
      <p:sp>
        <p:nvSpPr>
          <p:cNvPr id="11" name="Slide Number Placeholder 3"/>
          <p:cNvSpPr>
            <a:spLocks noGrp="1"/>
          </p:cNvSpPr>
          <p:nvPr>
            <p:ph type="sldNum" sz="quarter" idx="12"/>
          </p:nvPr>
        </p:nvSpPr>
        <p:spPr/>
        <p:txBody>
          <a:bodyPr/>
          <a:lstStyle>
            <a:lvl1pPr>
              <a:defRPr/>
            </a:lvl1pPr>
          </a:lstStyle>
          <a:p>
            <a:pPr>
              <a:defRPr/>
            </a:pPr>
            <a:fld id="{5D2389DA-F608-4D15-9331-96D53DB7622A}"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Rounded Rectangle 1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ru-RU"/>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ru-RU"/>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ru-RU"/>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ru-RU"/>
            </a:p>
          </p:txBody>
        </p:sp>
        <p:sp useBgFill="1">
          <p:nvSpPr>
            <p:cNvPr id="11" name="Freeform 28"/>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ru-RU"/>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2" name="Date Placeholder 4"/>
          <p:cNvSpPr>
            <a:spLocks noGrp="1"/>
          </p:cNvSpPr>
          <p:nvPr>
            <p:ph type="dt" sz="half" idx="10"/>
          </p:nvPr>
        </p:nvSpPr>
        <p:spPr/>
        <p:txBody>
          <a:bodyPr/>
          <a:lstStyle>
            <a:lvl1pPr>
              <a:defRPr/>
            </a:lvl1pPr>
          </a:lstStyle>
          <a:p>
            <a:pPr>
              <a:defRPr/>
            </a:pPr>
            <a:fld id="{6FDB307D-BD2C-4E22-88CA-CED56A51C8C6}" type="datetimeFigureOut">
              <a:rPr lang="ru-RU"/>
              <a:pPr>
                <a:defRPr/>
              </a:pPr>
              <a:t>10.10.2017</a:t>
            </a:fld>
            <a:endParaRPr lang="ru-RU"/>
          </a:p>
        </p:txBody>
      </p:sp>
      <p:sp>
        <p:nvSpPr>
          <p:cNvPr id="13" name="Footer Placeholder 5"/>
          <p:cNvSpPr>
            <a:spLocks noGrp="1"/>
          </p:cNvSpPr>
          <p:nvPr>
            <p:ph type="ftr" sz="quarter" idx="11"/>
          </p:nvPr>
        </p:nvSpPr>
        <p:spPr/>
        <p:txBody>
          <a:bodyPr/>
          <a:lstStyle>
            <a:lvl1pPr>
              <a:defRPr/>
            </a:lvl1pPr>
          </a:lstStyle>
          <a:p>
            <a:pPr>
              <a:defRPr/>
            </a:pPr>
            <a:endParaRPr lang="ru-RU"/>
          </a:p>
        </p:txBody>
      </p:sp>
      <p:sp>
        <p:nvSpPr>
          <p:cNvPr id="14" name="Slide Number Placeholder 6"/>
          <p:cNvSpPr>
            <a:spLocks noGrp="1"/>
          </p:cNvSpPr>
          <p:nvPr>
            <p:ph type="sldNum" sz="quarter" idx="12"/>
          </p:nvPr>
        </p:nvSpPr>
        <p:spPr/>
        <p:txBody>
          <a:bodyPr/>
          <a:lstStyle>
            <a:lvl1pPr>
              <a:defRPr/>
            </a:lvl1pPr>
          </a:lstStyle>
          <a:p>
            <a:pPr>
              <a:defRPr/>
            </a:pPr>
            <a:fld id="{DC77E2E0-97A2-4DE5-9F22-53D501C89EAC}"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Rounded Rectangle 1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8"/>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ru-RU"/>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ru-RU"/>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ru-RU"/>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ru-RU"/>
            </a:p>
          </p:txBody>
        </p:sp>
        <p:sp useBgFill="1">
          <p:nvSpPr>
            <p:cNvPr id="11"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ru-RU"/>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12" name="Date Placeholder 4"/>
          <p:cNvSpPr>
            <a:spLocks noGrp="1"/>
          </p:cNvSpPr>
          <p:nvPr>
            <p:ph type="dt" sz="half" idx="10"/>
          </p:nvPr>
        </p:nvSpPr>
        <p:spPr/>
        <p:txBody>
          <a:bodyPr/>
          <a:lstStyle>
            <a:lvl1pPr>
              <a:defRPr/>
            </a:lvl1pPr>
          </a:lstStyle>
          <a:p>
            <a:pPr>
              <a:defRPr/>
            </a:pPr>
            <a:fld id="{1C7F4612-0C80-484D-909E-5895FC03BDEF}" type="datetimeFigureOut">
              <a:rPr lang="ru-RU"/>
              <a:pPr>
                <a:defRPr/>
              </a:pPr>
              <a:t>10.10.2017</a:t>
            </a:fld>
            <a:endParaRPr lang="ru-RU"/>
          </a:p>
        </p:txBody>
      </p:sp>
      <p:sp>
        <p:nvSpPr>
          <p:cNvPr id="13" name="Footer Placeholder 5"/>
          <p:cNvSpPr>
            <a:spLocks noGrp="1"/>
          </p:cNvSpPr>
          <p:nvPr>
            <p:ph type="ftr" sz="quarter" idx="11"/>
          </p:nvPr>
        </p:nvSpPr>
        <p:spPr/>
        <p:txBody>
          <a:bodyPr/>
          <a:lstStyle>
            <a:lvl1pPr>
              <a:defRPr/>
            </a:lvl1pPr>
          </a:lstStyle>
          <a:p>
            <a:pPr>
              <a:defRPr/>
            </a:pPr>
            <a:endParaRPr lang="ru-RU"/>
          </a:p>
        </p:txBody>
      </p:sp>
      <p:sp>
        <p:nvSpPr>
          <p:cNvPr id="14" name="Slide Number Placeholder 6"/>
          <p:cNvSpPr>
            <a:spLocks noGrp="1"/>
          </p:cNvSpPr>
          <p:nvPr>
            <p:ph type="sldNum" sz="quarter" idx="12"/>
          </p:nvPr>
        </p:nvSpPr>
        <p:spPr/>
        <p:txBody>
          <a:bodyPr/>
          <a:lstStyle>
            <a:lvl1pPr>
              <a:defRPr/>
            </a:lvl1pPr>
          </a:lstStyle>
          <a:p>
            <a:pPr>
              <a:defRPr/>
            </a:pPr>
            <a:fld id="{06092428-E37A-4727-8915-9491DDA14A40}"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w="9525">
              <a:noFill/>
              <a:round/>
              <a:headEnd/>
              <a:tailEnd/>
            </a:ln>
          </p:spPr>
          <p:txBody>
            <a:bodyPr/>
            <a:lstStyle/>
            <a:p>
              <a:endParaRPr lang="ru-RU"/>
            </a:p>
          </p:txBody>
        </p:sp>
        <p:sp>
          <p:nvSpPr>
            <p:cNvPr id="1034"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w="9525">
              <a:noFill/>
              <a:round/>
              <a:headEnd/>
              <a:tailEnd/>
            </a:ln>
          </p:spPr>
          <p:txBody>
            <a:bodyPr/>
            <a:lstStyle/>
            <a:p>
              <a:endParaRPr lang="ru-RU"/>
            </a:p>
          </p:txBody>
        </p:sp>
        <p:sp>
          <p:nvSpPr>
            <p:cNvPr id="1035"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endParaRPr lang="ru-RU"/>
            </a:p>
          </p:txBody>
        </p:sp>
        <p:sp>
          <p:nvSpPr>
            <p:cNvPr id="1036"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endParaRPr lang="ru-RU"/>
            </a:p>
          </p:txBody>
        </p:sp>
        <p:sp useBgFill="1">
          <p:nvSpPr>
            <p:cNvPr id="1037" name="Freeform 10"/>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w="9525">
              <a:noFill/>
              <a:round/>
              <a:headEnd/>
              <a:tailEnd/>
            </a:ln>
          </p:spPr>
          <p:txBody>
            <a:bodyPr/>
            <a:lstStyle/>
            <a:p>
              <a:endParaRPr lang="ru-RU"/>
            </a:p>
          </p:txBody>
        </p:sp>
      </p:grpSp>
      <p:sp>
        <p:nvSpPr>
          <p:cNvPr id="1028" name="Title Placeholder 1"/>
          <p:cNvSpPr>
            <a:spLocks noGrp="1"/>
          </p:cNvSpPr>
          <p:nvPr>
            <p:ph type="title"/>
          </p:nvPr>
        </p:nvSpPr>
        <p:spPr bwMode="auto">
          <a:xfrm>
            <a:off x="457200" y="338138"/>
            <a:ext cx="8229600" cy="12525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fontAlgn="auto">
              <a:spcBef>
                <a:spcPts val="0"/>
              </a:spcBef>
              <a:spcAft>
                <a:spcPts val="0"/>
              </a:spcAft>
              <a:defRPr sz="1000" smtClean="0">
                <a:solidFill>
                  <a:schemeClr val="tx2"/>
                </a:solidFill>
                <a:latin typeface="+mn-lt"/>
                <a:cs typeface="+mn-cs"/>
              </a:defRPr>
            </a:lvl1pPr>
          </a:lstStyle>
          <a:p>
            <a:pPr>
              <a:defRPr/>
            </a:pPr>
            <a:fld id="{847B6879-D9D7-48CC-A8F9-D0FB0A83F599}" type="datetimeFigureOut">
              <a:rPr lang="ru-RU"/>
              <a:pPr>
                <a:defRPr/>
              </a:pPr>
              <a:t>10.10.2017</a:t>
            </a:fld>
            <a:endParaRPr lang="ru-RU"/>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fontAlgn="auto">
              <a:spcBef>
                <a:spcPts val="0"/>
              </a:spcBef>
              <a:spcAft>
                <a:spcPts val="0"/>
              </a:spcAft>
              <a:defRPr sz="1000">
                <a:solidFill>
                  <a:schemeClr val="tx2"/>
                </a:solidFill>
                <a:latin typeface="+mn-lt"/>
                <a:cs typeface="+mn-cs"/>
              </a:defRPr>
            </a:lvl1pPr>
          </a:lstStyle>
          <a:p>
            <a:pPr>
              <a:defRPr/>
            </a:pPr>
            <a:endParaRPr lang="ru-RU"/>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fontAlgn="auto">
              <a:spcBef>
                <a:spcPts val="0"/>
              </a:spcBef>
              <a:spcAft>
                <a:spcPts val="0"/>
              </a:spcAft>
              <a:defRPr sz="1000" smtClean="0">
                <a:solidFill>
                  <a:schemeClr val="tx2"/>
                </a:solidFill>
                <a:latin typeface="+mn-lt"/>
                <a:cs typeface="+mn-cs"/>
              </a:defRPr>
            </a:lvl1pPr>
          </a:lstStyle>
          <a:p>
            <a:pPr>
              <a:defRPr/>
            </a:pPr>
            <a:fld id="{51E4F9F4-BEA2-40A3-BD1A-09E8E1AA590B}" type="slidenum">
              <a:rPr lang="ru-RU"/>
              <a:pPr>
                <a:defRPr/>
              </a:pPr>
              <a:t>‹#›</a:t>
            </a:fld>
            <a:endParaRPr lang="ru-RU"/>
          </a:p>
        </p:txBody>
      </p:sp>
      <p:sp>
        <p:nvSpPr>
          <p:cNvPr id="1032" name="Text Placeholder 2"/>
          <p:cNvSpPr>
            <a:spLocks noGrp="1"/>
          </p:cNvSpPr>
          <p:nvPr>
            <p:ph type="body" idx="1"/>
          </p:nvPr>
        </p:nvSpPr>
        <p:spPr bwMode="auto">
          <a:xfrm>
            <a:off x="871538" y="2674938"/>
            <a:ext cx="7408862" cy="3451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Tree>
  </p:cSld>
  <p:clrMap bg1="lt1" tx1="dk1" bg2="lt2" tx2="dk2" accent1="accent1" accent2="accent2" accent3="accent3" accent4="accent4" accent5="accent5" accent6="accent6" hlink="hlink" folHlink="folHlink"/>
  <p:sldLayoutIdLst>
    <p:sldLayoutId id="2147483683" r:id="rId1"/>
    <p:sldLayoutId id="2147483678" r:id="rId2"/>
    <p:sldLayoutId id="2147483684" r:id="rId3"/>
    <p:sldLayoutId id="2147483679" r:id="rId4"/>
    <p:sldLayoutId id="2147483680" r:id="rId5"/>
    <p:sldLayoutId id="2147483681" r:id="rId6"/>
    <p:sldLayoutId id="2147483685" r:id="rId7"/>
    <p:sldLayoutId id="2147483686" r:id="rId8"/>
    <p:sldLayoutId id="2147483687" r:id="rId9"/>
    <p:sldLayoutId id="2147483682" r:id="rId10"/>
    <p:sldLayoutId id="2147483688" r:id="rId11"/>
  </p:sldLayoutIdLst>
  <p:txStyles>
    <p:titleStyle>
      <a:lvl1pPr algn="ctr" rtl="0" fontAlgn="base">
        <a:spcBef>
          <a:spcPct val="0"/>
        </a:spcBef>
        <a:spcAft>
          <a:spcPct val="0"/>
        </a:spcAft>
        <a:defRPr sz="4400" kern="1200">
          <a:solidFill>
            <a:srgbClr val="FFFFFF"/>
          </a:solidFill>
          <a:latin typeface="+mj-lt"/>
          <a:ea typeface="+mj-ea"/>
          <a:cs typeface="+mj-cs"/>
        </a:defRPr>
      </a:lvl1pPr>
      <a:lvl2pPr algn="ctr" rtl="0" fontAlgn="base">
        <a:spcBef>
          <a:spcPct val="0"/>
        </a:spcBef>
        <a:spcAft>
          <a:spcPct val="0"/>
        </a:spcAft>
        <a:defRPr sz="4400">
          <a:solidFill>
            <a:srgbClr val="FFFFFF"/>
          </a:solidFill>
          <a:latin typeface="Candara" pitchFamily="34" charset="0"/>
        </a:defRPr>
      </a:lvl2pPr>
      <a:lvl3pPr algn="ctr" rtl="0" fontAlgn="base">
        <a:spcBef>
          <a:spcPct val="0"/>
        </a:spcBef>
        <a:spcAft>
          <a:spcPct val="0"/>
        </a:spcAft>
        <a:defRPr sz="4400">
          <a:solidFill>
            <a:srgbClr val="FFFFFF"/>
          </a:solidFill>
          <a:latin typeface="Candara" pitchFamily="34" charset="0"/>
        </a:defRPr>
      </a:lvl3pPr>
      <a:lvl4pPr algn="ctr" rtl="0" fontAlgn="base">
        <a:spcBef>
          <a:spcPct val="0"/>
        </a:spcBef>
        <a:spcAft>
          <a:spcPct val="0"/>
        </a:spcAft>
        <a:defRPr sz="4400">
          <a:solidFill>
            <a:srgbClr val="FFFFFF"/>
          </a:solidFill>
          <a:latin typeface="Candara" pitchFamily="34" charset="0"/>
        </a:defRPr>
      </a:lvl4pPr>
      <a:lvl5pPr algn="ctr" rtl="0" fontAlgn="base">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fontAlgn="base">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fontAlgn="base">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fontAlgn="base">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fontAlgn="base">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package" Target="../embeddings/_________Microsoft_Word1.docx"/></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8.jpe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jpeg"/><Relationship Id="rId9" Type="http://schemas.openxmlformats.org/officeDocument/2006/relationships/image" Target="../media/image71.png"/></Relationships>
</file>

<file path=ppt/slides/_rels/slide22.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71800" y="764704"/>
            <a:ext cx="3688574" cy="923330"/>
          </a:xfrm>
          <a:prstGeom prst="rect">
            <a:avLst/>
          </a:prstGeom>
          <a:noFill/>
        </p:spPr>
        <p:txBody>
          <a:bodyPr wrap="none" rtlCol="0">
            <a:spAutoFit/>
          </a:bodyPr>
          <a:lstStyle/>
          <a:p>
            <a:r>
              <a:rPr lang="ru-RU" dirty="0" smtClean="0">
                <a:solidFill>
                  <a:srgbClr val="002060"/>
                </a:solidFill>
                <a:latin typeface="Times New Roman" pitchFamily="18" charset="0"/>
                <a:cs typeface="Times New Roman" pitchFamily="18" charset="0"/>
              </a:rPr>
              <a:t>Презентация</a:t>
            </a:r>
          </a:p>
          <a:p>
            <a:r>
              <a:rPr lang="ru-RU" dirty="0" smtClean="0">
                <a:solidFill>
                  <a:srgbClr val="002060"/>
                </a:solidFill>
                <a:latin typeface="Times New Roman" pitchFamily="18" charset="0"/>
                <a:cs typeface="Times New Roman" pitchFamily="18" charset="0"/>
              </a:rPr>
              <a:t> по проектной задаче в 4 классе</a:t>
            </a:r>
          </a:p>
          <a:p>
            <a:r>
              <a:rPr lang="ru-RU" dirty="0" smtClean="0">
                <a:solidFill>
                  <a:srgbClr val="002060"/>
                </a:solidFill>
                <a:latin typeface="Times New Roman" pitchFamily="18" charset="0"/>
                <a:cs typeface="Times New Roman" pitchFamily="18" charset="0"/>
              </a:rPr>
              <a:t>«Создание мультфильма за партой»</a:t>
            </a:r>
            <a:endParaRPr lang="ru-RU" dirty="0">
              <a:solidFill>
                <a:srgbClr val="002060"/>
              </a:solidFill>
              <a:latin typeface="Times New Roman" pitchFamily="18" charset="0"/>
              <a:cs typeface="Times New Roman" pitchFamily="18" charset="0"/>
            </a:endParaRPr>
          </a:p>
        </p:txBody>
      </p:sp>
      <p:sp>
        <p:nvSpPr>
          <p:cNvPr id="5" name="TextBox 4"/>
          <p:cNvSpPr txBox="1"/>
          <p:nvPr/>
        </p:nvSpPr>
        <p:spPr>
          <a:xfrm>
            <a:off x="4692813" y="1916832"/>
            <a:ext cx="4168577" cy="1754326"/>
          </a:xfrm>
          <a:prstGeom prst="rect">
            <a:avLst/>
          </a:prstGeom>
          <a:noFill/>
        </p:spPr>
        <p:txBody>
          <a:bodyPr wrap="none" rtlCol="0">
            <a:spAutoFit/>
          </a:bodyPr>
          <a:lstStyle/>
          <a:p>
            <a:r>
              <a:rPr lang="ru-RU" dirty="0" smtClean="0">
                <a:solidFill>
                  <a:srgbClr val="002060"/>
                </a:solidFill>
                <a:latin typeface="Times New Roman" pitchFamily="18" charset="0"/>
                <a:cs typeface="Times New Roman" pitchFamily="18" charset="0"/>
              </a:rPr>
              <a:t>Автор:</a:t>
            </a:r>
          </a:p>
          <a:p>
            <a:r>
              <a:rPr lang="ru-RU" dirty="0" smtClean="0">
                <a:solidFill>
                  <a:srgbClr val="002060"/>
                </a:solidFill>
                <a:latin typeface="Times New Roman" pitchFamily="18" charset="0"/>
                <a:cs typeface="Times New Roman" pitchFamily="18" charset="0"/>
              </a:rPr>
              <a:t>Турова Ольга Александровна,</a:t>
            </a:r>
          </a:p>
          <a:p>
            <a:r>
              <a:rPr lang="ru-RU" dirty="0">
                <a:solidFill>
                  <a:srgbClr val="002060"/>
                </a:solidFill>
                <a:latin typeface="Times New Roman" pitchFamily="18" charset="0"/>
                <a:cs typeface="Times New Roman" pitchFamily="18" charset="0"/>
              </a:rPr>
              <a:t>у</a:t>
            </a:r>
            <a:r>
              <a:rPr lang="ru-RU" dirty="0" smtClean="0">
                <a:solidFill>
                  <a:srgbClr val="002060"/>
                </a:solidFill>
                <a:latin typeface="Times New Roman" pitchFamily="18" charset="0"/>
                <a:cs typeface="Times New Roman" pitchFamily="18" charset="0"/>
              </a:rPr>
              <a:t>читель начальных классов</a:t>
            </a:r>
          </a:p>
          <a:p>
            <a:r>
              <a:rPr lang="ru-RU" dirty="0" smtClean="0">
                <a:solidFill>
                  <a:srgbClr val="002060"/>
                </a:solidFill>
                <a:latin typeface="Times New Roman" pitchFamily="18" charset="0"/>
                <a:cs typeface="Times New Roman" pitchFamily="18" charset="0"/>
              </a:rPr>
              <a:t> высшей квалификационной категории</a:t>
            </a:r>
          </a:p>
          <a:p>
            <a:r>
              <a:rPr lang="ru-RU" dirty="0" smtClean="0">
                <a:solidFill>
                  <a:srgbClr val="002060"/>
                </a:solidFill>
                <a:latin typeface="Times New Roman" pitchFamily="18" charset="0"/>
                <a:cs typeface="Times New Roman" pitchFamily="18" charset="0"/>
              </a:rPr>
              <a:t>МАОУ Гимназия №1 им. А.С. Пушкина </a:t>
            </a:r>
          </a:p>
          <a:p>
            <a:endParaRPr lang="ru-RU" dirty="0"/>
          </a:p>
        </p:txBody>
      </p:sp>
      <p:sp>
        <p:nvSpPr>
          <p:cNvPr id="6" name="TextBox 5"/>
          <p:cNvSpPr txBox="1"/>
          <p:nvPr/>
        </p:nvSpPr>
        <p:spPr>
          <a:xfrm>
            <a:off x="2812457" y="4365104"/>
            <a:ext cx="2863156" cy="369332"/>
          </a:xfrm>
          <a:prstGeom prst="rect">
            <a:avLst/>
          </a:prstGeom>
          <a:noFill/>
        </p:spPr>
        <p:txBody>
          <a:bodyPr wrap="none" rtlCol="0">
            <a:spAutoFit/>
          </a:bodyPr>
          <a:lstStyle/>
          <a:p>
            <a:pPr algn="ctr"/>
            <a:r>
              <a:rPr lang="ru-RU" dirty="0">
                <a:solidFill>
                  <a:srgbClr val="002060"/>
                </a:solidFill>
                <a:latin typeface="Times New Roman" pitchFamily="18" charset="0"/>
                <a:cs typeface="Times New Roman" pitchFamily="18" charset="0"/>
              </a:rPr>
              <a:t>г</a:t>
            </a:r>
            <a:r>
              <a:rPr lang="ru-RU" dirty="0" smtClean="0">
                <a:solidFill>
                  <a:srgbClr val="002060"/>
                </a:solidFill>
                <a:latin typeface="Times New Roman" pitchFamily="18" charset="0"/>
                <a:cs typeface="Times New Roman" pitchFamily="18" charset="0"/>
              </a:rPr>
              <a:t>. Южно-Сахалинск,</a:t>
            </a:r>
            <a:r>
              <a:rPr lang="ru-RU" dirty="0">
                <a:solidFill>
                  <a:srgbClr val="002060"/>
                </a:solidFill>
                <a:latin typeface="Times New Roman" pitchFamily="18" charset="0"/>
                <a:cs typeface="Times New Roman" pitchFamily="18" charset="0"/>
              </a:rPr>
              <a:t> </a:t>
            </a:r>
            <a:r>
              <a:rPr lang="ru-RU" dirty="0" smtClean="0">
                <a:solidFill>
                  <a:srgbClr val="002060"/>
                </a:solidFill>
                <a:latin typeface="Times New Roman" pitchFamily="18" charset="0"/>
                <a:cs typeface="Times New Roman" pitchFamily="18" charset="0"/>
              </a:rPr>
              <a:t> 2017г</a:t>
            </a:r>
          </a:p>
        </p:txBody>
      </p:sp>
    </p:spTree>
    <p:extLst>
      <p:ext uri="{BB962C8B-B14F-4D97-AF65-F5344CB8AC3E}">
        <p14:creationId xmlns:p14="http://schemas.microsoft.com/office/powerpoint/2010/main" val="414741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Users\HP\AppData\Local\Microsoft\Windows\Temporary Internet Files\Content.Word\20161107_09484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750901">
            <a:off x="336800" y="1147411"/>
            <a:ext cx="4032448" cy="23762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2642684" y="3206738"/>
            <a:ext cx="3456384" cy="258984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48836">
            <a:off x="4932040" y="738519"/>
            <a:ext cx="3889375" cy="31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03940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ChangeAspect="1"/>
          </p:cNvGraphicFramePr>
          <p:nvPr>
            <p:extLst>
              <p:ext uri="{D42A27DB-BD31-4B8C-83A1-F6EECF244321}">
                <p14:modId xmlns:p14="http://schemas.microsoft.com/office/powerpoint/2010/main" val="2939449466"/>
              </p:ext>
            </p:extLst>
          </p:nvPr>
        </p:nvGraphicFramePr>
        <p:xfrm>
          <a:off x="1447877" y="4869160"/>
          <a:ext cx="6788150" cy="1264667"/>
        </p:xfrm>
        <a:graphic>
          <a:graphicData uri="http://schemas.openxmlformats.org/presentationml/2006/ole">
            <mc:AlternateContent xmlns:mc="http://schemas.openxmlformats.org/markup-compatibility/2006">
              <mc:Choice xmlns:v="urn:schemas-microsoft-com:vml" Requires="v">
                <p:oleObj spid="_x0000_s5138" name="Документ" r:id="rId4" imgW="6787548" imgH="1336288" progId="Word.Document.12">
                  <p:embed/>
                </p:oleObj>
              </mc:Choice>
              <mc:Fallback>
                <p:oleObj name="Документ" r:id="rId4" imgW="6787548" imgH="1336288" progId="Word.Document.12">
                  <p:embed/>
                  <p:pic>
                    <p:nvPicPr>
                      <p:cNvPr id="0" name=""/>
                      <p:cNvPicPr/>
                      <p:nvPr/>
                    </p:nvPicPr>
                    <p:blipFill>
                      <a:blip r:embed="rId5"/>
                      <a:stretch>
                        <a:fillRect/>
                      </a:stretch>
                    </p:blipFill>
                    <p:spPr>
                      <a:xfrm>
                        <a:off x="1447877" y="4869160"/>
                        <a:ext cx="6788150" cy="1264667"/>
                      </a:xfrm>
                      <a:prstGeom prst="rect">
                        <a:avLst/>
                      </a:prstGeom>
                    </p:spPr>
                  </p:pic>
                </p:oleObj>
              </mc:Fallback>
            </mc:AlternateContent>
          </a:graphicData>
        </a:graphic>
      </p:graphicFrame>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392527"/>
            <a:ext cx="12192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11560" y="1179629"/>
            <a:ext cx="8285794" cy="3108543"/>
          </a:xfrm>
          <a:prstGeom prst="rect">
            <a:avLst/>
          </a:prstGeom>
          <a:noFill/>
        </p:spPr>
        <p:txBody>
          <a:bodyPr wrap="none" rtlCol="0">
            <a:spAutoFit/>
          </a:bodyPr>
          <a:lstStyle/>
          <a:p>
            <a:pPr algn="just"/>
            <a:r>
              <a:rPr lang="ru-RU" sz="2800" b="1" dirty="0" smtClean="0">
                <a:solidFill>
                  <a:schemeClr val="bg1"/>
                </a:solidFill>
                <a:latin typeface="Times New Roman" pitchFamily="18" charset="0"/>
                <a:cs typeface="Times New Roman" pitchFamily="18" charset="0"/>
              </a:rPr>
              <a:t>Чтобы об этом узнали учащиеся других школ, </a:t>
            </a:r>
          </a:p>
          <a:p>
            <a:pPr algn="just"/>
            <a:r>
              <a:rPr lang="ru-RU" sz="2800" b="1" dirty="0" smtClean="0">
                <a:solidFill>
                  <a:schemeClr val="bg1"/>
                </a:solidFill>
                <a:latin typeface="Times New Roman" pitchFamily="18" charset="0"/>
                <a:cs typeface="Times New Roman" pitchFamily="18" charset="0"/>
              </a:rPr>
              <a:t>составленное объявление можно разместить</a:t>
            </a:r>
          </a:p>
          <a:p>
            <a:pPr algn="just"/>
            <a:r>
              <a:rPr lang="ru-RU" sz="2800" b="1" dirty="0" smtClean="0">
                <a:solidFill>
                  <a:schemeClr val="bg1"/>
                </a:solidFill>
                <a:latin typeface="Times New Roman" pitchFamily="18" charset="0"/>
                <a:cs typeface="Times New Roman" pitchFamily="18" charset="0"/>
              </a:rPr>
              <a:t> на канале АСТВ.  Рассчитайте общую стоимость </a:t>
            </a:r>
          </a:p>
          <a:p>
            <a:pPr algn="just"/>
            <a:r>
              <a:rPr lang="ru-RU" sz="2800" b="1" dirty="0" smtClean="0">
                <a:solidFill>
                  <a:schemeClr val="bg1"/>
                </a:solidFill>
                <a:latin typeface="Times New Roman" pitchFamily="18" charset="0"/>
                <a:cs typeface="Times New Roman" pitchFamily="18" charset="0"/>
              </a:rPr>
              <a:t>такой операции, если стоимость 5 выходов стоит </a:t>
            </a:r>
          </a:p>
          <a:p>
            <a:pPr algn="just"/>
            <a:r>
              <a:rPr lang="ru-RU" sz="2800" b="1" dirty="0" smtClean="0">
                <a:solidFill>
                  <a:schemeClr val="bg1"/>
                </a:solidFill>
                <a:latin typeface="Times New Roman" pitchFamily="18" charset="0"/>
                <a:cs typeface="Times New Roman" pitchFamily="18" charset="0"/>
              </a:rPr>
              <a:t>770 </a:t>
            </a:r>
            <a:r>
              <a:rPr lang="ru-RU" sz="2800" b="1" dirty="0" err="1" smtClean="0">
                <a:solidFill>
                  <a:schemeClr val="bg1"/>
                </a:solidFill>
                <a:latin typeface="Times New Roman" pitchFamily="18" charset="0"/>
                <a:cs typeface="Times New Roman" pitchFamily="18" charset="0"/>
              </a:rPr>
              <a:t>руб</a:t>
            </a:r>
            <a:r>
              <a:rPr lang="ru-RU" sz="2800" b="1" dirty="0" smtClean="0">
                <a:solidFill>
                  <a:schemeClr val="bg1"/>
                </a:solidFill>
                <a:latin typeface="Times New Roman" pitchFamily="18" charset="0"/>
                <a:cs typeface="Times New Roman" pitchFamily="18" charset="0"/>
              </a:rPr>
              <a:t>, а у вас есть возможность оплатить </a:t>
            </a:r>
          </a:p>
          <a:p>
            <a:pPr algn="just"/>
            <a:r>
              <a:rPr lang="ru-RU" sz="2800" b="1" dirty="0" smtClean="0">
                <a:solidFill>
                  <a:schemeClr val="bg1"/>
                </a:solidFill>
                <a:latin typeface="Times New Roman" pitchFamily="18" charset="0"/>
                <a:cs typeface="Times New Roman" pitchFamily="18" charset="0"/>
              </a:rPr>
              <a:t>15 таких выходов. </a:t>
            </a:r>
          </a:p>
          <a:p>
            <a:endParaRPr lang="ru-RU" sz="2800" b="1" dirty="0">
              <a:solidFill>
                <a:srgbClr val="002060"/>
              </a:solidFill>
              <a:latin typeface="Times New Roman" pitchFamily="18" charset="0"/>
              <a:cs typeface="Times New Roman" pitchFamily="18" charset="0"/>
            </a:endParaRPr>
          </a:p>
        </p:txBody>
      </p:sp>
      <p:sp>
        <p:nvSpPr>
          <p:cNvPr id="6" name="TextBox 5"/>
          <p:cNvSpPr txBox="1"/>
          <p:nvPr/>
        </p:nvSpPr>
        <p:spPr>
          <a:xfrm>
            <a:off x="1835696" y="4293096"/>
            <a:ext cx="3869970" cy="369332"/>
          </a:xfrm>
          <a:prstGeom prst="rect">
            <a:avLst/>
          </a:prstGeom>
          <a:noFill/>
        </p:spPr>
        <p:txBody>
          <a:bodyPr wrap="none" rtlCol="0">
            <a:spAutoFit/>
          </a:bodyPr>
          <a:lstStyle/>
          <a:p>
            <a:r>
              <a:rPr lang="ru-RU" i="1" dirty="0">
                <a:latin typeface="Times New Roman" pitchFamily="18" charset="0"/>
                <a:cs typeface="Times New Roman" pitchFamily="18" charset="0"/>
              </a:rPr>
              <a:t>Заполните таблицу и решите задачу.</a:t>
            </a:r>
          </a:p>
        </p:txBody>
      </p:sp>
    </p:spTree>
    <p:extLst>
      <p:ext uri="{BB962C8B-B14F-4D97-AF65-F5344CB8AC3E}">
        <p14:creationId xmlns:p14="http://schemas.microsoft.com/office/powerpoint/2010/main" val="22263376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188640"/>
            <a:ext cx="7772400" cy="1224136"/>
          </a:xfrm>
        </p:spPr>
        <p:txBody>
          <a:bodyPr/>
          <a:lstStyle/>
          <a:p>
            <a:r>
              <a:rPr lang="ru-RU" b="1" dirty="0">
                <a:solidFill>
                  <a:schemeClr val="bg1"/>
                </a:solidFill>
                <a:latin typeface="Times New Roman" pitchFamily="18" charset="0"/>
                <a:cs typeface="Times New Roman" pitchFamily="18" charset="0"/>
              </a:rPr>
              <a:t>РАСКАДРОВКА</a:t>
            </a:r>
            <a:endParaRPr lang="ru-RU" dirty="0">
              <a:solidFill>
                <a:schemeClr val="bg1"/>
              </a:solidFill>
            </a:endParaRPr>
          </a:p>
        </p:txBody>
      </p:sp>
      <p:sp>
        <p:nvSpPr>
          <p:cNvPr id="3" name="Подзаголовок 2"/>
          <p:cNvSpPr>
            <a:spLocks noGrp="1"/>
          </p:cNvSpPr>
          <p:nvPr>
            <p:ph type="subTitle" idx="1"/>
          </p:nvPr>
        </p:nvSpPr>
        <p:spPr/>
        <p:txBody>
          <a:bodyPr/>
          <a:lstStyle/>
          <a:p>
            <a:endParaRPr lang="ru-RU" dirty="0"/>
          </a:p>
        </p:txBody>
      </p:sp>
      <p:pic>
        <p:nvPicPr>
          <p:cNvPr id="4" name="Рисунок 3" descr="C:\Users\HP\AppData\Local\Microsoft\Windows\Temporary Internet Files\Content.Word\20161107_09571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45802" y="2026122"/>
            <a:ext cx="3530600" cy="24479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2300778"/>
            <a:ext cx="2813219" cy="395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1700808"/>
            <a:ext cx="2554287" cy="36724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4672125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endParaRPr lang="ru-RU" dirty="0"/>
          </a:p>
        </p:txBody>
      </p:sp>
      <p:sp>
        <p:nvSpPr>
          <p:cNvPr id="5" name="Заголовок 4"/>
          <p:cNvSpPr>
            <a:spLocks noGrp="1"/>
          </p:cNvSpPr>
          <p:nvPr>
            <p:ph type="ctrTitle"/>
          </p:nvPr>
        </p:nvSpPr>
        <p:spPr/>
        <p:txBody>
          <a:bodyPr/>
          <a:lstStyle/>
          <a:p>
            <a:endParaRPr lang="ru-RU"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476672"/>
            <a:ext cx="3888431" cy="5463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96977"/>
            <a:ext cx="3816424" cy="4867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63220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Текст 2"/>
          <p:cNvSpPr>
            <a:spLocks noGrp="1"/>
          </p:cNvSpPr>
          <p:nvPr>
            <p:ph type="body" idx="1"/>
          </p:nvPr>
        </p:nvSpPr>
        <p:spPr>
          <a:xfrm>
            <a:off x="1366838" y="476250"/>
            <a:ext cx="6418262" cy="792163"/>
          </a:xfrm>
        </p:spPr>
        <p:txBody>
          <a:bodyPr/>
          <a:lstStyle/>
          <a:p>
            <a:r>
              <a:rPr lang="ru-RU" sz="4400" b="1" dirty="0" smtClean="0">
                <a:solidFill>
                  <a:schemeClr val="bg1"/>
                </a:solidFill>
                <a:latin typeface="Times New Roman" pitchFamily="18" charset="0"/>
                <a:cs typeface="Times New Roman" pitchFamily="18" charset="0"/>
              </a:rPr>
              <a:t>ИДЕЯ</a:t>
            </a:r>
          </a:p>
        </p:txBody>
      </p:sp>
      <p:sp>
        <p:nvSpPr>
          <p:cNvPr id="2" name="Заголовок 1"/>
          <p:cNvSpPr>
            <a:spLocks noGrp="1"/>
          </p:cNvSpPr>
          <p:nvPr>
            <p:ph type="title"/>
          </p:nvPr>
        </p:nvSpPr>
        <p:spPr/>
        <p:txBody>
          <a:bodyPr/>
          <a:lstStyle/>
          <a:p>
            <a:endParaRPr lang="ru-RU" dirty="0"/>
          </a:p>
        </p:txBody>
      </p:sp>
      <p:pic>
        <p:nvPicPr>
          <p:cNvPr id="10" name="Рисунок 9" descr="C:\Users\HP\AppData\Local\Microsoft\Windows\Temporary Internet Files\Content.Word\20161107_10023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60648"/>
            <a:ext cx="8784976" cy="6192688"/>
          </a:xfrm>
          <a:prstGeom prst="rect">
            <a:avLst/>
          </a:prstGeom>
          <a:noFill/>
          <a:ln>
            <a:noFill/>
          </a:ln>
        </p:spPr>
      </p:pic>
    </p:spTree>
    <p:extLst>
      <p:ext uri="{BB962C8B-B14F-4D97-AF65-F5344CB8AC3E}">
        <p14:creationId xmlns:p14="http://schemas.microsoft.com/office/powerpoint/2010/main" val="33328506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ctrTitle"/>
          </p:nvPr>
        </p:nvSpPr>
        <p:spPr>
          <a:xfrm>
            <a:off x="684213" y="476250"/>
            <a:ext cx="7772400" cy="1223963"/>
          </a:xfrm>
        </p:spPr>
        <p:txBody>
          <a:bodyPr>
            <a:normAutofit fontScale="90000"/>
          </a:bodyPr>
          <a:lstStyle/>
          <a:p>
            <a:r>
              <a:rPr lang="ru-RU" sz="3600" b="1" dirty="0" smtClean="0">
                <a:solidFill>
                  <a:schemeClr val="bg1"/>
                </a:solidFill>
                <a:latin typeface="Times New Roman" pitchFamily="18" charset="0"/>
                <a:cs typeface="Times New Roman" pitchFamily="18" charset="0"/>
              </a:rPr>
              <a:t>ИЗГОТОВЛЕНИЕ ФОНОВ </a:t>
            </a:r>
            <a:br>
              <a:rPr lang="ru-RU" sz="3600" b="1" dirty="0" smtClean="0">
                <a:solidFill>
                  <a:schemeClr val="bg1"/>
                </a:solidFill>
                <a:latin typeface="Times New Roman" pitchFamily="18" charset="0"/>
                <a:cs typeface="Times New Roman" pitchFamily="18" charset="0"/>
              </a:rPr>
            </a:br>
            <a:r>
              <a:rPr lang="ru-RU" sz="3600" b="1" dirty="0" smtClean="0">
                <a:solidFill>
                  <a:schemeClr val="bg1"/>
                </a:solidFill>
                <a:latin typeface="Times New Roman" pitchFamily="18" charset="0"/>
                <a:cs typeface="Times New Roman" pitchFamily="18" charset="0"/>
              </a:rPr>
              <a:t>И </a:t>
            </a:r>
            <a:br>
              <a:rPr lang="ru-RU" sz="3600" b="1" dirty="0" smtClean="0">
                <a:solidFill>
                  <a:schemeClr val="bg1"/>
                </a:solidFill>
                <a:latin typeface="Times New Roman" pitchFamily="18" charset="0"/>
                <a:cs typeface="Times New Roman" pitchFamily="18" charset="0"/>
              </a:rPr>
            </a:br>
            <a:r>
              <a:rPr lang="ru-RU" sz="3600" b="1" dirty="0" smtClean="0">
                <a:solidFill>
                  <a:schemeClr val="bg1"/>
                </a:solidFill>
                <a:latin typeface="Times New Roman" pitchFamily="18" charset="0"/>
                <a:cs typeface="Times New Roman" pitchFamily="18" charset="0"/>
              </a:rPr>
              <a:t>ПЕРСОНАЖЕЙ</a:t>
            </a:r>
          </a:p>
        </p:txBody>
      </p:sp>
      <p:sp>
        <p:nvSpPr>
          <p:cNvPr id="2" name="Подзаголовок 1"/>
          <p:cNvSpPr>
            <a:spLocks noGrp="1"/>
          </p:cNvSpPr>
          <p:nvPr>
            <p:ph type="subTitle" idx="1"/>
          </p:nvPr>
        </p:nvSpPr>
        <p:spPr/>
        <p:txBody>
          <a:bodyPr/>
          <a:lstStyle/>
          <a:p>
            <a:endParaRPr lang="ru-RU" dirty="0"/>
          </a:p>
        </p:txBody>
      </p:sp>
      <p:pic>
        <p:nvPicPr>
          <p:cNvPr id="4" name="Рисунок 3" descr="C:\Users\HP\AppData\Local\Microsoft\Windows\Temporary Internet Files\Content.Word\20161108_12114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590692" y="3282516"/>
            <a:ext cx="2448272" cy="18771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Рисунок 4" descr="C:\Users\HP\AppData\Local\Microsoft\Windows\Temporary Internet Files\Content.Word\20161108_121239.jpg"/>
          <p:cNvPicPr/>
          <p:nvPr/>
        </p:nvPicPr>
        <p:blipFill rotWithShape="1">
          <a:blip r:embed="rId4" cstate="print">
            <a:extLst>
              <a:ext uri="{28A0092B-C50C-407E-A947-70E740481C1C}">
                <a14:useLocalDpi xmlns:a14="http://schemas.microsoft.com/office/drawing/2010/main" val="0"/>
              </a:ext>
            </a:extLst>
          </a:blip>
          <a:srcRect l="12195" t="21369" r="18812" b="31705"/>
          <a:stretch/>
        </p:blipFill>
        <p:spPr bwMode="auto">
          <a:xfrm rot="5400000">
            <a:off x="3678307" y="3343794"/>
            <a:ext cx="1885315" cy="9620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0544" y="2298644"/>
            <a:ext cx="1233752" cy="18722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6096" y="2298644"/>
            <a:ext cx="1219200" cy="18907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4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2492895"/>
            <a:ext cx="2000250" cy="26638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42483347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3" y="1052736"/>
            <a:ext cx="2561009" cy="34099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1412776"/>
            <a:ext cx="2913375" cy="38884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6" name="Рисунок 5" descr="C:\Users\HP\AppData\Local\Microsoft\Windows\Temporary Internet Files\Content.Word\20161108_12260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43506" y="944724"/>
            <a:ext cx="2880321" cy="22322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20798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dirty="0"/>
          </a:p>
        </p:txBody>
      </p:sp>
      <p:pic>
        <p:nvPicPr>
          <p:cNvPr id="4" name="Рисунок 3" descr="C:\Users\HP\AppData\Local\Microsoft\Windows\Temporary Internet Files\Content.Word\20161109_114300.jpg"/>
          <p:cNvPicPr/>
          <p:nvPr/>
        </p:nvPicPr>
        <p:blipFill rotWithShape="1">
          <a:blip r:embed="rId3" cstate="print">
            <a:extLst>
              <a:ext uri="{28A0092B-C50C-407E-A947-70E740481C1C}">
                <a14:useLocalDpi xmlns:a14="http://schemas.microsoft.com/office/drawing/2010/main" val="0"/>
              </a:ext>
            </a:extLst>
          </a:blip>
          <a:srcRect t="5547" r="14812" b="27682"/>
          <a:stretch/>
        </p:blipFill>
        <p:spPr bwMode="auto">
          <a:xfrm rot="5400000">
            <a:off x="2305201" y="1155998"/>
            <a:ext cx="2438400" cy="15052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pic>
        <p:nvPicPr>
          <p:cNvPr id="5" name="Рисунок 4" descr="C:\Users\HP\AppData\Local\Microsoft\Windows\Temporary Internet Files\Content.Word\20161109_11182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3343472" y="3848028"/>
            <a:ext cx="2055712" cy="14964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26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11827" y="876405"/>
            <a:ext cx="2461669" cy="18062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7" name="Рисунок 6" descr="C:\Users\HP\AppData\Local\Microsoft\Windows\Temporary Internet Files\Content.Word\20161108_123457.jpg"/>
          <p:cNvPicPr/>
          <p:nvPr/>
        </p:nvPicPr>
        <p:blipFill rotWithShape="1">
          <a:blip r:embed="rId6" cstate="print">
            <a:extLst>
              <a:ext uri="{28A0092B-C50C-407E-A947-70E740481C1C}">
                <a14:useLocalDpi xmlns:a14="http://schemas.microsoft.com/office/drawing/2010/main" val="0"/>
              </a:ext>
            </a:extLst>
          </a:blip>
          <a:srcRect l="27847" r="23023"/>
          <a:stretch/>
        </p:blipFill>
        <p:spPr bwMode="auto">
          <a:xfrm rot="10800000">
            <a:off x="4716016" y="677765"/>
            <a:ext cx="1728194" cy="24616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pic>
        <p:nvPicPr>
          <p:cNvPr id="1126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248" y="476672"/>
            <a:ext cx="1826632" cy="24384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126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4128" y="3443732"/>
            <a:ext cx="3073400" cy="23050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127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536" y="3443731"/>
            <a:ext cx="2592287" cy="19461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9146454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392526"/>
            <a:ext cx="1857228" cy="1308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795881" y="5728479"/>
            <a:ext cx="4252134" cy="461665"/>
          </a:xfrm>
          <a:prstGeom prst="rect">
            <a:avLst/>
          </a:prstGeom>
        </p:spPr>
        <p:txBody>
          <a:bodyPr wrap="square">
            <a:spAutoFit/>
          </a:bodyPr>
          <a:lstStyle/>
          <a:p>
            <a:pPr marL="342900" lvl="0" indent="-342900">
              <a:buFont typeface="Wingdings" pitchFamily="2" charset="2"/>
              <a:buChar char="§"/>
            </a:pPr>
            <a:r>
              <a:rPr lang="ru-RU" sz="2400" b="1" dirty="0">
                <a:solidFill>
                  <a:srgbClr val="002060"/>
                </a:solidFill>
                <a:latin typeface="Times New Roman" pitchFamily="18" charset="0"/>
                <a:cs typeface="Times New Roman" pitchFamily="18" charset="0"/>
              </a:rPr>
              <a:t>подведение итогов</a:t>
            </a:r>
          </a:p>
        </p:txBody>
      </p:sp>
      <p:sp>
        <p:nvSpPr>
          <p:cNvPr id="8" name="Прямоугольник 7"/>
          <p:cNvSpPr/>
          <p:nvPr/>
        </p:nvSpPr>
        <p:spPr>
          <a:xfrm>
            <a:off x="763538" y="3239397"/>
            <a:ext cx="7984925" cy="461665"/>
          </a:xfrm>
          <a:prstGeom prst="rect">
            <a:avLst/>
          </a:prstGeom>
        </p:spPr>
        <p:txBody>
          <a:bodyPr wrap="square">
            <a:spAutoFit/>
          </a:bodyPr>
          <a:lstStyle/>
          <a:p>
            <a:pPr marL="342900" lvl="0" indent="-342900">
              <a:buFont typeface="Wingdings" pitchFamily="2" charset="2"/>
              <a:buChar char="§"/>
            </a:pPr>
            <a:r>
              <a:rPr lang="ru-RU" sz="2400" b="1" dirty="0">
                <a:solidFill>
                  <a:srgbClr val="002060"/>
                </a:solidFill>
                <a:latin typeface="Times New Roman" pitchFamily="18" charset="0"/>
                <a:cs typeface="Times New Roman" pitchFamily="18" charset="0"/>
              </a:rPr>
              <a:t>д</a:t>
            </a:r>
            <a:r>
              <a:rPr lang="ru-RU" sz="2400" b="1" dirty="0" smtClean="0">
                <a:solidFill>
                  <a:srgbClr val="002060"/>
                </a:solidFill>
                <a:latin typeface="Times New Roman" pitchFamily="18" charset="0"/>
                <a:cs typeface="Times New Roman" pitchFamily="18" charset="0"/>
              </a:rPr>
              <a:t>инамическая пауза с аниматорами</a:t>
            </a:r>
            <a:endParaRPr lang="ru-RU" sz="2400" b="1" dirty="0">
              <a:solidFill>
                <a:srgbClr val="002060"/>
              </a:solidFill>
              <a:latin typeface="Times New Roman" pitchFamily="18" charset="0"/>
              <a:cs typeface="Times New Roman" pitchFamily="18" charset="0"/>
            </a:endParaRPr>
          </a:p>
        </p:txBody>
      </p:sp>
      <p:sp>
        <p:nvSpPr>
          <p:cNvPr id="9" name="Прямоугольник 8"/>
          <p:cNvSpPr/>
          <p:nvPr/>
        </p:nvSpPr>
        <p:spPr>
          <a:xfrm>
            <a:off x="779378" y="3933056"/>
            <a:ext cx="2932914" cy="461665"/>
          </a:xfrm>
          <a:prstGeom prst="rect">
            <a:avLst/>
          </a:prstGeom>
        </p:spPr>
        <p:txBody>
          <a:bodyPr wrap="square">
            <a:spAutoFit/>
          </a:bodyPr>
          <a:lstStyle/>
          <a:p>
            <a:pPr marL="342900" lvl="0" indent="-342900">
              <a:buFont typeface="Wingdings" pitchFamily="2" charset="2"/>
              <a:buChar char="§"/>
            </a:pPr>
            <a:r>
              <a:rPr lang="ru-RU" sz="2400" b="1" dirty="0" smtClean="0">
                <a:solidFill>
                  <a:srgbClr val="002060"/>
                </a:solidFill>
                <a:latin typeface="Times New Roman" pitchFamily="18" charset="0"/>
                <a:cs typeface="Times New Roman" pitchFamily="18" charset="0"/>
              </a:rPr>
              <a:t>голосование</a:t>
            </a:r>
            <a:endParaRPr lang="ru-RU" sz="2400" b="1" dirty="0">
              <a:solidFill>
                <a:srgbClr val="002060"/>
              </a:solidFill>
              <a:latin typeface="Times New Roman" pitchFamily="18" charset="0"/>
              <a:cs typeface="Times New Roman" pitchFamily="18" charset="0"/>
            </a:endParaRPr>
          </a:p>
        </p:txBody>
      </p:sp>
      <p:sp>
        <p:nvSpPr>
          <p:cNvPr id="10" name="Прямоугольник 9"/>
          <p:cNvSpPr/>
          <p:nvPr/>
        </p:nvSpPr>
        <p:spPr>
          <a:xfrm>
            <a:off x="683568" y="1469974"/>
            <a:ext cx="4680520" cy="461665"/>
          </a:xfrm>
          <a:prstGeom prst="rect">
            <a:avLst/>
          </a:prstGeom>
        </p:spPr>
        <p:txBody>
          <a:bodyPr wrap="square">
            <a:spAutoFit/>
          </a:bodyPr>
          <a:lstStyle/>
          <a:p>
            <a:pPr marL="342900" lvl="0" indent="-342900">
              <a:buFont typeface="Wingdings" pitchFamily="2" charset="2"/>
              <a:buChar char="§"/>
            </a:pPr>
            <a:r>
              <a:rPr lang="ru-RU" sz="2400" b="1" dirty="0">
                <a:solidFill>
                  <a:srgbClr val="002060"/>
                </a:solidFill>
                <a:latin typeface="Times New Roman" pitchFamily="18" charset="0"/>
                <a:cs typeface="Times New Roman" pitchFamily="18" charset="0"/>
              </a:rPr>
              <a:t>в</a:t>
            </a:r>
            <a:r>
              <a:rPr lang="ru-RU" sz="2400" b="1" dirty="0" smtClean="0">
                <a:solidFill>
                  <a:srgbClr val="002060"/>
                </a:solidFill>
                <a:latin typeface="Times New Roman" pitchFamily="18" charset="0"/>
                <a:cs typeface="Times New Roman" pitchFamily="18" charset="0"/>
              </a:rPr>
              <a:t>ступительное слово</a:t>
            </a:r>
            <a:endParaRPr lang="ru-RU" sz="2400" b="1" dirty="0">
              <a:solidFill>
                <a:srgbClr val="002060"/>
              </a:solidFill>
              <a:latin typeface="Times New Roman" pitchFamily="18" charset="0"/>
              <a:cs typeface="Times New Roman" pitchFamily="18" charset="0"/>
            </a:endParaRPr>
          </a:p>
        </p:txBody>
      </p:sp>
      <p:sp>
        <p:nvSpPr>
          <p:cNvPr id="11" name="Прямоугольник 10"/>
          <p:cNvSpPr/>
          <p:nvPr/>
        </p:nvSpPr>
        <p:spPr>
          <a:xfrm>
            <a:off x="763539" y="4581128"/>
            <a:ext cx="8568953" cy="830997"/>
          </a:xfrm>
          <a:prstGeom prst="rect">
            <a:avLst/>
          </a:prstGeom>
        </p:spPr>
        <p:txBody>
          <a:bodyPr wrap="square">
            <a:spAutoFit/>
          </a:bodyPr>
          <a:lstStyle/>
          <a:p>
            <a:pPr marL="342900" lvl="0" indent="-342900">
              <a:buFont typeface="Wingdings" pitchFamily="2" charset="2"/>
              <a:buChar char="§"/>
            </a:pPr>
            <a:r>
              <a:rPr lang="ru-RU" sz="2400" b="1" dirty="0">
                <a:solidFill>
                  <a:srgbClr val="002060"/>
                </a:solidFill>
                <a:latin typeface="Times New Roman" pitchFamily="18" charset="0"/>
                <a:cs typeface="Times New Roman" pitchFamily="18" charset="0"/>
              </a:rPr>
              <a:t>п</a:t>
            </a:r>
            <a:r>
              <a:rPr lang="ru-RU" sz="2400" b="1" dirty="0" smtClean="0">
                <a:solidFill>
                  <a:srgbClr val="002060"/>
                </a:solidFill>
                <a:latin typeface="Times New Roman" pitchFamily="18" charset="0"/>
                <a:cs typeface="Times New Roman" pitchFamily="18" charset="0"/>
              </a:rPr>
              <a:t>оказ мультфильма - </a:t>
            </a:r>
            <a:r>
              <a:rPr lang="ru-RU" sz="2400" b="1" dirty="0">
                <a:solidFill>
                  <a:srgbClr val="002060"/>
                </a:solidFill>
                <a:latin typeface="Times New Roman" pitchFamily="18" charset="0"/>
                <a:cs typeface="Times New Roman" pitchFamily="18" charset="0"/>
              </a:rPr>
              <a:t>победителя </a:t>
            </a:r>
            <a:r>
              <a:rPr lang="ru-RU" sz="2400" b="1" dirty="0" smtClean="0">
                <a:solidFill>
                  <a:srgbClr val="002060"/>
                </a:solidFill>
                <a:latin typeface="Times New Roman" pitchFamily="18" charset="0"/>
                <a:cs typeface="Times New Roman" pitchFamily="18" charset="0"/>
              </a:rPr>
              <a:t>2016г., созданного детьми</a:t>
            </a:r>
            <a:endParaRPr lang="ru-RU" sz="2400" b="1" dirty="0">
              <a:solidFill>
                <a:srgbClr val="002060"/>
              </a:solidFill>
              <a:latin typeface="Times New Roman" pitchFamily="18" charset="0"/>
              <a:cs typeface="Times New Roman" pitchFamily="18" charset="0"/>
            </a:endParaRPr>
          </a:p>
        </p:txBody>
      </p:sp>
      <p:sp>
        <p:nvSpPr>
          <p:cNvPr id="12" name="Прямоугольник 11"/>
          <p:cNvSpPr/>
          <p:nvPr/>
        </p:nvSpPr>
        <p:spPr>
          <a:xfrm>
            <a:off x="683568" y="2043807"/>
            <a:ext cx="2932914" cy="461665"/>
          </a:xfrm>
          <a:prstGeom prst="rect">
            <a:avLst/>
          </a:prstGeom>
        </p:spPr>
        <p:txBody>
          <a:bodyPr wrap="square">
            <a:spAutoFit/>
          </a:bodyPr>
          <a:lstStyle/>
          <a:p>
            <a:pPr marL="342900" lvl="0" indent="-342900">
              <a:buFont typeface="Wingdings" pitchFamily="2" charset="2"/>
              <a:buChar char="§"/>
            </a:pPr>
            <a:r>
              <a:rPr lang="ru-RU" sz="2400" b="1" dirty="0" smtClean="0">
                <a:solidFill>
                  <a:srgbClr val="002060"/>
                </a:solidFill>
                <a:latin typeface="Times New Roman" pitchFamily="18" charset="0"/>
                <a:cs typeface="Times New Roman" pitchFamily="18" charset="0"/>
              </a:rPr>
              <a:t>жеребьёвка</a:t>
            </a:r>
            <a:endParaRPr lang="ru-RU" sz="2400" b="1" dirty="0">
              <a:solidFill>
                <a:srgbClr val="002060"/>
              </a:solidFill>
              <a:latin typeface="Times New Roman" pitchFamily="18" charset="0"/>
              <a:cs typeface="Times New Roman" pitchFamily="18" charset="0"/>
            </a:endParaRPr>
          </a:p>
        </p:txBody>
      </p:sp>
      <p:sp>
        <p:nvSpPr>
          <p:cNvPr id="14" name="Прямоугольник 13"/>
          <p:cNvSpPr/>
          <p:nvPr/>
        </p:nvSpPr>
        <p:spPr>
          <a:xfrm>
            <a:off x="698965" y="2607884"/>
            <a:ext cx="8568952" cy="461665"/>
          </a:xfrm>
          <a:prstGeom prst="rect">
            <a:avLst/>
          </a:prstGeom>
        </p:spPr>
        <p:txBody>
          <a:bodyPr wrap="square">
            <a:spAutoFit/>
          </a:bodyPr>
          <a:lstStyle/>
          <a:p>
            <a:pPr marL="342900" lvl="0" indent="-342900">
              <a:buFont typeface="Wingdings" pitchFamily="2" charset="2"/>
              <a:buChar char="§"/>
            </a:pPr>
            <a:r>
              <a:rPr lang="ru-RU" sz="2400" b="1" dirty="0">
                <a:solidFill>
                  <a:srgbClr val="002060"/>
                </a:solidFill>
                <a:latin typeface="Times New Roman" pitchFamily="18" charset="0"/>
                <a:cs typeface="Times New Roman" pitchFamily="18" charset="0"/>
              </a:rPr>
              <a:t>в</a:t>
            </a:r>
            <a:r>
              <a:rPr lang="ru-RU" sz="2400" b="1" dirty="0" smtClean="0">
                <a:solidFill>
                  <a:srgbClr val="002060"/>
                </a:solidFill>
                <a:latin typeface="Times New Roman" pitchFamily="18" charset="0"/>
                <a:cs typeface="Times New Roman" pitchFamily="18" charset="0"/>
              </a:rPr>
              <a:t>ыступление  команды с демонстрацией  ролика</a:t>
            </a:r>
            <a:endParaRPr lang="ru-RU" sz="2400" b="1" dirty="0">
              <a:solidFill>
                <a:srgbClr val="002060"/>
              </a:solidFill>
              <a:latin typeface="Times New Roman" pitchFamily="18" charset="0"/>
              <a:cs typeface="Times New Roman" pitchFamily="18" charset="0"/>
            </a:endParaRPr>
          </a:p>
        </p:txBody>
      </p:sp>
      <p:sp>
        <p:nvSpPr>
          <p:cNvPr id="16" name="Прямоугольник 15"/>
          <p:cNvSpPr/>
          <p:nvPr/>
        </p:nvSpPr>
        <p:spPr>
          <a:xfrm>
            <a:off x="683568" y="908720"/>
            <a:ext cx="4651955" cy="461665"/>
          </a:xfrm>
          <a:prstGeom prst="rect">
            <a:avLst/>
          </a:prstGeom>
        </p:spPr>
        <p:txBody>
          <a:bodyPr wrap="square">
            <a:spAutoFit/>
          </a:bodyPr>
          <a:lstStyle/>
          <a:p>
            <a:pPr marL="342900" lvl="0" indent="-342900">
              <a:buFont typeface="Wingdings" pitchFamily="2" charset="2"/>
              <a:buChar char="§"/>
            </a:pPr>
            <a:r>
              <a:rPr lang="ru-RU" sz="2400" b="1" dirty="0">
                <a:solidFill>
                  <a:srgbClr val="002060"/>
                </a:solidFill>
                <a:latin typeface="Times New Roman" pitchFamily="18" charset="0"/>
                <a:cs typeface="Times New Roman" pitchFamily="18" charset="0"/>
              </a:rPr>
              <a:t>м</a:t>
            </a:r>
            <a:r>
              <a:rPr lang="ru-RU" sz="2400" b="1" dirty="0" smtClean="0">
                <a:solidFill>
                  <a:srgbClr val="002060"/>
                </a:solidFill>
                <a:latin typeface="Times New Roman" pitchFamily="18" charset="0"/>
                <a:cs typeface="Times New Roman" pitchFamily="18" charset="0"/>
              </a:rPr>
              <a:t>узыкальная заставка</a:t>
            </a:r>
            <a:endParaRPr lang="ru-RU" sz="2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4871602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endParaRPr lang="ru-RU" dirty="0"/>
          </a:p>
        </p:txBody>
      </p:sp>
      <p:pic>
        <p:nvPicPr>
          <p:cNvPr id="5" name="Рисунок 4" descr="Спортивные грамоты"/>
          <p:cNvPicPr/>
          <p:nvPr/>
        </p:nvPicPr>
        <p:blipFill rotWithShape="1">
          <a:blip r:embed="rId2" cstate="print">
            <a:extLst>
              <a:ext uri="{28A0092B-C50C-407E-A947-70E740481C1C}">
                <a14:useLocalDpi xmlns:a14="http://schemas.microsoft.com/office/drawing/2010/main" val="0"/>
              </a:ext>
            </a:extLst>
          </a:blip>
          <a:srcRect r="50304"/>
          <a:stretch/>
        </p:blipFill>
        <p:spPr bwMode="auto">
          <a:xfrm>
            <a:off x="480358" y="404664"/>
            <a:ext cx="1020445" cy="1416050"/>
          </a:xfrm>
          <a:prstGeom prst="rect">
            <a:avLst/>
          </a:prstGeom>
          <a:noFill/>
          <a:ln>
            <a:noFill/>
          </a:ln>
          <a:extLst>
            <a:ext uri="{53640926-AAD7-44D8-BBD7-CCE9431645EC}">
              <a14:shadowObscured xmlns:a14="http://schemas.microsoft.com/office/drawing/2010/main"/>
            </a:ext>
          </a:extLst>
        </p:spPr>
      </p:pic>
      <p:pic>
        <p:nvPicPr>
          <p:cNvPr id="6" name="Рисунок 5" descr="Картинки по запросу грамоты шаблоны"/>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428159"/>
            <a:ext cx="998855" cy="1392555"/>
          </a:xfrm>
          <a:prstGeom prst="rect">
            <a:avLst/>
          </a:prstGeom>
          <a:noFill/>
          <a:ln>
            <a:noFill/>
          </a:ln>
        </p:spPr>
      </p:pic>
      <p:pic>
        <p:nvPicPr>
          <p:cNvPr id="7" name="Рисунок 6" descr="Картинки по запросу грамоты по литературе шаблоны"/>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491691"/>
            <a:ext cx="988695" cy="1362075"/>
          </a:xfrm>
          <a:prstGeom prst="rect">
            <a:avLst/>
          </a:prstGeom>
          <a:noFill/>
          <a:ln>
            <a:noFill/>
          </a:ln>
        </p:spPr>
      </p:pic>
      <p:pic>
        <p:nvPicPr>
          <p:cNvPr id="8" name="Рисунок 7" descr="Картинки по запросу грамоты по музыке шаблоны"/>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528203"/>
            <a:ext cx="956310" cy="1345565"/>
          </a:xfrm>
          <a:prstGeom prst="rect">
            <a:avLst/>
          </a:prstGeom>
          <a:noFill/>
          <a:ln>
            <a:noFill/>
          </a:ln>
        </p:spPr>
      </p:pic>
      <p:pic>
        <p:nvPicPr>
          <p:cNvPr id="9" name="Рисунок 8" descr="Картинки по запросу грамоты за отличную учёбу шаблоны"/>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4208" y="562744"/>
            <a:ext cx="882015" cy="1326515"/>
          </a:xfrm>
          <a:prstGeom prst="rect">
            <a:avLst/>
          </a:prstGeom>
          <a:noFill/>
          <a:ln>
            <a:noFill/>
          </a:ln>
        </p:spPr>
      </p:pic>
      <p:pic>
        <p:nvPicPr>
          <p:cNvPr id="10" name="Рисунок 9" descr="Картинки по запросу грамоты  шаблоны"/>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84368" y="548206"/>
            <a:ext cx="903605" cy="1305560"/>
          </a:xfrm>
          <a:prstGeom prst="rect">
            <a:avLst/>
          </a:prstGeom>
          <a:noFill/>
          <a:ln>
            <a:noFill/>
          </a:ln>
        </p:spPr>
      </p:pic>
      <p:pic>
        <p:nvPicPr>
          <p:cNvPr id="11" name="Рисунок 10" descr="Картинки по запросу грамоты  шаблоны"/>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7186" y="2564904"/>
            <a:ext cx="956310" cy="1263015"/>
          </a:xfrm>
          <a:prstGeom prst="rect">
            <a:avLst/>
          </a:prstGeom>
          <a:noFill/>
          <a:ln>
            <a:noFill/>
          </a:ln>
        </p:spPr>
      </p:pic>
      <p:pic>
        <p:nvPicPr>
          <p:cNvPr id="12" name="Рисунок 11" descr="Картинки по запросу грамоты  шаблоны"/>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54762" y="2564904"/>
            <a:ext cx="889635" cy="1264920"/>
          </a:xfrm>
          <a:prstGeom prst="rect">
            <a:avLst/>
          </a:prstGeom>
          <a:noFill/>
          <a:ln>
            <a:noFill/>
          </a:ln>
        </p:spPr>
      </p:pic>
      <p:pic>
        <p:nvPicPr>
          <p:cNvPr id="13" name="Рисунок 12" descr="Картинки по запросу грамоты  шаблоны"/>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83563" y="2566056"/>
            <a:ext cx="914400" cy="1281430"/>
          </a:xfrm>
          <a:prstGeom prst="rect">
            <a:avLst/>
          </a:prstGeom>
          <a:noFill/>
          <a:ln>
            <a:noFill/>
          </a:ln>
        </p:spPr>
      </p:pic>
      <p:pic>
        <p:nvPicPr>
          <p:cNvPr id="14" name="Рисунок 13" descr="Картинки по запросу грамоты 8 марта шаблоны"/>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04048" y="2566056"/>
            <a:ext cx="836295" cy="1253490"/>
          </a:xfrm>
          <a:prstGeom prst="rect">
            <a:avLst/>
          </a:prstGeom>
          <a:noFill/>
          <a:ln>
            <a:noFill/>
          </a:ln>
        </p:spPr>
      </p:pic>
      <p:pic>
        <p:nvPicPr>
          <p:cNvPr id="15" name="Рисунок 14" descr="Кино, кинопленка / Movies, movie elements - vector clipart"/>
          <p:cNvPicPr/>
          <p:nvPr/>
        </p:nvPicPr>
        <p:blipFill rotWithShape="1">
          <a:blip r:embed="rId12" cstate="print">
            <a:extLst>
              <a:ext uri="{28A0092B-C50C-407E-A947-70E740481C1C}">
                <a14:useLocalDpi xmlns:a14="http://schemas.microsoft.com/office/drawing/2010/main" val="0"/>
              </a:ext>
            </a:extLst>
          </a:blip>
          <a:srcRect l="46878" t="79352" b="559"/>
          <a:stretch/>
        </p:blipFill>
        <p:spPr bwMode="auto">
          <a:xfrm rot="5400000">
            <a:off x="6241508" y="2745761"/>
            <a:ext cx="1226185" cy="866775"/>
          </a:xfrm>
          <a:prstGeom prst="rect">
            <a:avLst/>
          </a:prstGeom>
          <a:noFill/>
          <a:ln w="9525">
            <a:solidFill>
              <a:sysClr val="windowText" lastClr="000000"/>
            </a:solidFill>
          </a:ln>
          <a:extLst>
            <a:ext uri="{53640926-AAD7-44D8-BBD7-CCE9431645EC}">
              <a14:shadowObscured xmlns:a14="http://schemas.microsoft.com/office/drawing/2010/main"/>
            </a:ext>
          </a:extLst>
        </p:spPr>
      </p:pic>
      <p:pic>
        <p:nvPicPr>
          <p:cNvPr id="16" name="Рисунок 15" descr="Картинки по запросу грамоты танцы шаблоны"/>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94845" y="2523882"/>
            <a:ext cx="882650" cy="1264920"/>
          </a:xfrm>
          <a:prstGeom prst="rect">
            <a:avLst/>
          </a:prstGeom>
          <a:noFill/>
          <a:ln>
            <a:noFill/>
          </a:ln>
        </p:spPr>
      </p:pic>
    </p:spTree>
    <p:extLst>
      <p:ext uri="{BB962C8B-B14F-4D97-AF65-F5344CB8AC3E}">
        <p14:creationId xmlns:p14="http://schemas.microsoft.com/office/powerpoint/2010/main" val="26565711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endParaRPr lang="ru-R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7" y="116632"/>
            <a:ext cx="3715465" cy="262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83568" y="1613119"/>
            <a:ext cx="7776864" cy="4785926"/>
          </a:xfrm>
          <a:prstGeom prst="rect">
            <a:avLst/>
          </a:prstGeom>
        </p:spPr>
        <p:txBody>
          <a:bodyPr wrap="square">
            <a:spAutoFit/>
          </a:bodyPr>
          <a:lstStyle/>
          <a:p>
            <a:pPr algn="ctr"/>
            <a:endParaRPr lang="ru-RU" sz="5300" b="1" i="1" dirty="0" smtClean="0">
              <a:solidFill>
                <a:srgbClr val="002060"/>
              </a:solidFill>
              <a:latin typeface="Times New Roman" pitchFamily="18" charset="0"/>
              <a:ea typeface="+mj-ea"/>
              <a:cs typeface="Times New Roman" pitchFamily="18" charset="0"/>
            </a:endParaRPr>
          </a:p>
          <a:p>
            <a:pPr algn="ctr"/>
            <a:r>
              <a:rPr lang="ru-RU" sz="3600" b="1" i="1" dirty="0" smtClean="0">
                <a:solidFill>
                  <a:schemeClr val="bg1"/>
                </a:solidFill>
                <a:latin typeface="Times New Roman" pitchFamily="18" charset="0"/>
                <a:ea typeface="+mj-ea"/>
                <a:cs typeface="Times New Roman" pitchFamily="18" charset="0"/>
              </a:rPr>
              <a:t>Проектная задача – набор заданий, стимулирующих систему действий учащихся, направленных на получение «продукта»,  и одновременно </a:t>
            </a:r>
            <a:r>
              <a:rPr lang="ru-RU" sz="3600" b="1" i="1" dirty="0" err="1" smtClean="0">
                <a:solidFill>
                  <a:schemeClr val="bg1"/>
                </a:solidFill>
                <a:latin typeface="Times New Roman" pitchFamily="18" charset="0"/>
                <a:ea typeface="+mj-ea"/>
                <a:cs typeface="Times New Roman" pitchFamily="18" charset="0"/>
              </a:rPr>
              <a:t>самоизменение</a:t>
            </a:r>
            <a:r>
              <a:rPr lang="ru-RU" sz="3600" b="1" i="1" dirty="0" smtClean="0">
                <a:solidFill>
                  <a:schemeClr val="bg1"/>
                </a:solidFill>
                <a:latin typeface="Times New Roman" pitchFamily="18" charset="0"/>
                <a:ea typeface="+mj-ea"/>
                <a:cs typeface="Times New Roman" pitchFamily="18" charset="0"/>
              </a:rPr>
              <a:t> учащихся</a:t>
            </a:r>
            <a:r>
              <a:rPr lang="ru-RU" sz="3600" b="1" i="1" dirty="0">
                <a:solidFill>
                  <a:schemeClr val="bg1"/>
                </a:solidFill>
                <a:latin typeface="Times New Roman" pitchFamily="18" charset="0"/>
                <a:ea typeface="+mj-ea"/>
                <a:cs typeface="Times New Roman" pitchFamily="18" charset="0"/>
              </a:rPr>
              <a:t/>
            </a:r>
            <a:br>
              <a:rPr lang="ru-RU" sz="3600" b="1" i="1" dirty="0">
                <a:solidFill>
                  <a:schemeClr val="bg1"/>
                </a:solidFill>
                <a:latin typeface="Times New Roman" pitchFamily="18" charset="0"/>
                <a:ea typeface="+mj-ea"/>
                <a:cs typeface="Times New Roman" pitchFamily="18" charset="0"/>
              </a:rPr>
            </a:br>
            <a:endParaRPr lang="ru-RU" sz="3600" dirty="0">
              <a:solidFill>
                <a:schemeClr val="bg1"/>
              </a:solidFill>
            </a:endParaRPr>
          </a:p>
        </p:txBody>
      </p:sp>
    </p:spTree>
    <p:extLst>
      <p:ext uri="{BB962C8B-B14F-4D97-AF65-F5344CB8AC3E}">
        <p14:creationId xmlns:p14="http://schemas.microsoft.com/office/powerpoint/2010/main" val="420494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4213" y="692150"/>
            <a:ext cx="7772400" cy="576263"/>
          </a:xfrm>
        </p:spPr>
        <p:txBody>
          <a:bodyPr rtlCol="0">
            <a:normAutofit fontScale="90000"/>
          </a:bodyPr>
          <a:lstStyle/>
          <a:p>
            <a:pPr fontAlgn="auto">
              <a:spcAft>
                <a:spcPts val="0"/>
              </a:spcAft>
              <a:defRPr/>
            </a:pPr>
            <a:r>
              <a:rPr lang="ru-RU" b="1" dirty="0" smtClean="0">
                <a:solidFill>
                  <a:schemeClr val="bg1"/>
                </a:solidFill>
                <a:latin typeface="Times New Roman" panose="02020603050405020304" pitchFamily="18" charset="0"/>
                <a:cs typeface="Times New Roman" panose="02020603050405020304" pitchFamily="18" charset="0"/>
              </a:rPr>
              <a:t>СЪЁМКА</a:t>
            </a: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4" name="Рисунок 3" descr="C:\Users\HP\AppData\Local\Microsoft\Windows\Temporary Internet Files\Content.Word\20161108_12551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955004" y="1620877"/>
            <a:ext cx="3000375" cy="22498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Рисунок 4" descr="C:\Users\HP\AppData\Local\Microsoft\Windows\Temporary Internet Files\Content.Word\20161108_13424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20898" y="2191470"/>
            <a:ext cx="2197100" cy="16478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Рисунок 6" descr="C:\Users\HP\AppData\Local\Microsoft\Windows\Temporary Internet Files\Content.Word\20161108_13454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440700" y="1698116"/>
            <a:ext cx="2967183" cy="21285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Рисунок 7" descr="C:\Users\HP\AppData\Local\Microsoft\Windows\Temporary Internet Files\Content.Word\20161108_134855.jpg"/>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7056276" y="963153"/>
            <a:ext cx="1872208" cy="13681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Рисунок 9" descr="C:\Users\HP\AppData\Local\Microsoft\Windows\Temporary Internet Files\Content.Word\20161108_141829.jp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6960028" y="3195137"/>
            <a:ext cx="2083734" cy="15433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257962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p:txBody>
          <a:bodyPr/>
          <a:lstStyle/>
          <a:p>
            <a:endParaRPr lang="ru-RU" dirty="0"/>
          </a:p>
        </p:txBody>
      </p:sp>
      <p:sp>
        <p:nvSpPr>
          <p:cNvPr id="5" name="Подзаголовок 4"/>
          <p:cNvSpPr>
            <a:spLocks noGrp="1"/>
          </p:cNvSpPr>
          <p:nvPr>
            <p:ph type="subTitle" idx="1"/>
          </p:nvPr>
        </p:nvSpPr>
        <p:spPr/>
        <p:txBody>
          <a:bodyPr/>
          <a:lstStyle/>
          <a:p>
            <a:endParaRPr lang="ru-RU"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739" y="3140773"/>
            <a:ext cx="1494232" cy="20417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8" name="Рисунок 7" descr="C:\Users\HP\AppData\Local\Microsoft\Windows\Temporary Internet Files\Content.Word\20161109_114736.jpg"/>
          <p:cNvPicPr/>
          <p:nvPr/>
        </p:nvPicPr>
        <p:blipFill rotWithShape="1">
          <a:blip r:embed="rId4" cstate="print">
            <a:extLst>
              <a:ext uri="{28A0092B-C50C-407E-A947-70E740481C1C}">
                <a14:useLocalDpi xmlns:a14="http://schemas.microsoft.com/office/drawing/2010/main" val="0"/>
              </a:ext>
            </a:extLst>
          </a:blip>
          <a:srcRect r="9791" b="16107"/>
          <a:stretch/>
        </p:blipFill>
        <p:spPr bwMode="auto">
          <a:xfrm rot="5400000">
            <a:off x="2082779" y="726690"/>
            <a:ext cx="2376264" cy="17183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97709"/>
            <a:ext cx="1835243" cy="24460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 name="Рисунок 9" descr="C:\Users\HP\AppData\Local\Microsoft\Windows\Temporary Internet Files\Content.Word\20161109_111525.jpg"/>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407" y="796812"/>
            <a:ext cx="2376265" cy="15919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34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6256" y="372796"/>
            <a:ext cx="1872208" cy="24958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434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5083" y="3140773"/>
            <a:ext cx="874944" cy="20882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434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5089" y="3212669"/>
            <a:ext cx="1793396" cy="23887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4343"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97352" y="3284984"/>
            <a:ext cx="1944216" cy="25885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4344"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70911" y="3423077"/>
            <a:ext cx="1144318" cy="15236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7869290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692696"/>
            <a:ext cx="7200800"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Таблица 3"/>
          <p:cNvGraphicFramePr>
            <a:graphicFrameLocks noGrp="1"/>
          </p:cNvGraphicFramePr>
          <p:nvPr>
            <p:extLst>
              <p:ext uri="{D42A27DB-BD31-4B8C-83A1-F6EECF244321}">
                <p14:modId xmlns:p14="http://schemas.microsoft.com/office/powerpoint/2010/main" val="1767835224"/>
              </p:ext>
            </p:extLst>
          </p:nvPr>
        </p:nvGraphicFramePr>
        <p:xfrm>
          <a:off x="1331640" y="6237312"/>
          <a:ext cx="6357620" cy="210312"/>
        </p:xfrm>
        <a:graphic>
          <a:graphicData uri="http://schemas.openxmlformats.org/drawingml/2006/table">
            <a:tbl>
              <a:tblPr firstRow="1" firstCol="1" lastRow="1" lastCol="1" bandRow="1" bandCol="1"/>
              <a:tblGrid>
                <a:gridCol w="577215"/>
                <a:gridCol w="577215"/>
                <a:gridCol w="577215"/>
                <a:gridCol w="577850"/>
                <a:gridCol w="577850"/>
                <a:gridCol w="577850"/>
                <a:gridCol w="577850"/>
                <a:gridCol w="577850"/>
                <a:gridCol w="577850"/>
                <a:gridCol w="577850"/>
                <a:gridCol w="581025"/>
              </a:tblGrid>
              <a:tr h="0">
                <a:tc>
                  <a:txBody>
                    <a:bodyPr/>
                    <a:lstStyle/>
                    <a:p>
                      <a:pPr>
                        <a:lnSpc>
                          <a:spcPct val="115000"/>
                        </a:lnSpc>
                        <a:spcAft>
                          <a:spcPts val="1000"/>
                        </a:spcAft>
                      </a:pPr>
                      <a:r>
                        <a:rPr lang="ru-RU" sz="1200" b="1" dirty="0">
                          <a:solidFill>
                            <a:srgbClr val="002060"/>
                          </a:solidFill>
                          <a:effectLst/>
                          <a:latin typeface="Times New Roman"/>
                          <a:ea typeface="Calibri"/>
                          <a:cs typeface="Times New Roman"/>
                        </a:rPr>
                        <a:t>0</a:t>
                      </a:r>
                      <a:endParaRPr lang="ru-RU"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b="1" dirty="0">
                          <a:solidFill>
                            <a:srgbClr val="002060"/>
                          </a:solidFill>
                          <a:effectLst/>
                          <a:latin typeface="Times New Roman"/>
                          <a:ea typeface="Calibri"/>
                          <a:cs typeface="Times New Roman"/>
                        </a:rPr>
                        <a:t>1</a:t>
                      </a:r>
                      <a:endParaRPr lang="ru-RU"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b="1">
                          <a:solidFill>
                            <a:srgbClr val="002060"/>
                          </a:solidFill>
                          <a:effectLst/>
                          <a:latin typeface="Times New Roman"/>
                          <a:ea typeface="Calibri"/>
                          <a:cs typeface="Times New Roman"/>
                        </a:rPr>
                        <a:t>2</a:t>
                      </a:r>
                      <a:endParaRPr lang="ru-RU"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b="1">
                          <a:solidFill>
                            <a:srgbClr val="002060"/>
                          </a:solidFill>
                          <a:effectLst/>
                          <a:latin typeface="Times New Roman"/>
                          <a:ea typeface="Calibri"/>
                          <a:cs typeface="Times New Roman"/>
                        </a:rPr>
                        <a:t>3</a:t>
                      </a:r>
                      <a:endParaRPr lang="ru-RU"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b="1">
                          <a:solidFill>
                            <a:srgbClr val="002060"/>
                          </a:solidFill>
                          <a:effectLst/>
                          <a:latin typeface="Times New Roman"/>
                          <a:ea typeface="Calibri"/>
                          <a:cs typeface="Times New Roman"/>
                        </a:rPr>
                        <a:t>4</a:t>
                      </a:r>
                      <a:endParaRPr lang="ru-RU"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b="1">
                          <a:solidFill>
                            <a:srgbClr val="002060"/>
                          </a:solidFill>
                          <a:effectLst/>
                          <a:latin typeface="Times New Roman"/>
                          <a:ea typeface="Calibri"/>
                          <a:cs typeface="Times New Roman"/>
                        </a:rPr>
                        <a:t>5</a:t>
                      </a:r>
                      <a:endParaRPr lang="ru-RU"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b="1">
                          <a:solidFill>
                            <a:srgbClr val="002060"/>
                          </a:solidFill>
                          <a:effectLst/>
                          <a:latin typeface="Times New Roman"/>
                          <a:ea typeface="Calibri"/>
                          <a:cs typeface="Times New Roman"/>
                        </a:rPr>
                        <a:t>6</a:t>
                      </a:r>
                      <a:endParaRPr lang="ru-RU"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b="1">
                          <a:solidFill>
                            <a:srgbClr val="002060"/>
                          </a:solidFill>
                          <a:effectLst/>
                          <a:latin typeface="Times New Roman"/>
                          <a:ea typeface="Calibri"/>
                          <a:cs typeface="Times New Roman"/>
                        </a:rPr>
                        <a:t>7</a:t>
                      </a:r>
                      <a:endParaRPr lang="ru-RU"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b="1">
                          <a:solidFill>
                            <a:srgbClr val="002060"/>
                          </a:solidFill>
                          <a:effectLst/>
                          <a:latin typeface="Times New Roman"/>
                          <a:ea typeface="Calibri"/>
                          <a:cs typeface="Times New Roman"/>
                        </a:rPr>
                        <a:t>8</a:t>
                      </a:r>
                      <a:endParaRPr lang="ru-RU"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b="1">
                          <a:solidFill>
                            <a:srgbClr val="002060"/>
                          </a:solidFill>
                          <a:effectLst/>
                          <a:latin typeface="Times New Roman"/>
                          <a:ea typeface="Calibri"/>
                          <a:cs typeface="Times New Roman"/>
                        </a:rPr>
                        <a:t>9</a:t>
                      </a:r>
                      <a:endParaRPr lang="ru-RU"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1200" b="1" dirty="0">
                          <a:solidFill>
                            <a:srgbClr val="002060"/>
                          </a:solidFill>
                          <a:effectLst/>
                          <a:latin typeface="Times New Roman"/>
                          <a:ea typeface="Calibri"/>
                          <a:cs typeface="Times New Roman"/>
                        </a:rPr>
                        <a:t>10</a:t>
                      </a:r>
                      <a:endParaRPr lang="ru-RU"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167574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81065" y="662734"/>
            <a:ext cx="7772400" cy="1780108"/>
          </a:xfrm>
        </p:spPr>
        <p:txBody>
          <a:bodyPr>
            <a:normAutofit/>
          </a:bodyPr>
          <a:lstStyle/>
          <a:p>
            <a:endParaRPr lang="ru-RU" dirty="0"/>
          </a:p>
        </p:txBody>
      </p:sp>
      <p:sp>
        <p:nvSpPr>
          <p:cNvPr id="3" name="Подзаголовок 2"/>
          <p:cNvSpPr>
            <a:spLocks noGrp="1"/>
          </p:cNvSpPr>
          <p:nvPr>
            <p:ph type="subTitle" idx="1"/>
          </p:nvPr>
        </p:nvSpPr>
        <p:spPr/>
        <p:txBody>
          <a:bodyPr/>
          <a:lstStyle/>
          <a:p>
            <a:endParaRPr lang="ru-R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479" y="264006"/>
            <a:ext cx="4476521" cy="3164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83568" y="1613119"/>
            <a:ext cx="7776864" cy="3385542"/>
          </a:xfrm>
          <a:prstGeom prst="rect">
            <a:avLst/>
          </a:prstGeom>
        </p:spPr>
        <p:txBody>
          <a:bodyPr wrap="square">
            <a:spAutoFit/>
          </a:bodyPr>
          <a:lstStyle/>
          <a:p>
            <a:pPr algn="ctr"/>
            <a:endParaRPr lang="ru-RU" sz="5300" b="1" i="1" dirty="0" smtClean="0">
              <a:solidFill>
                <a:srgbClr val="002060"/>
              </a:solidFill>
              <a:latin typeface="Times New Roman" pitchFamily="18" charset="0"/>
              <a:cs typeface="Times New Roman" pitchFamily="18" charset="0"/>
            </a:endParaRPr>
          </a:p>
          <a:p>
            <a:pPr algn="ctr"/>
            <a:endParaRPr lang="ru-RU" sz="5300" b="1" i="1" dirty="0">
              <a:solidFill>
                <a:srgbClr val="002060"/>
              </a:solidFill>
              <a:latin typeface="Times New Roman" pitchFamily="18" charset="0"/>
              <a:cs typeface="Times New Roman" pitchFamily="18" charset="0"/>
            </a:endParaRPr>
          </a:p>
          <a:p>
            <a:pPr algn="ctr"/>
            <a:r>
              <a:rPr lang="ru-RU" sz="3600" b="1" i="1" dirty="0" smtClean="0">
                <a:solidFill>
                  <a:schemeClr val="bg1"/>
                </a:solidFill>
                <a:latin typeface="Times New Roman" pitchFamily="18" charset="0"/>
                <a:cs typeface="Times New Roman" pitchFamily="18" charset="0"/>
              </a:rPr>
              <a:t>«</a:t>
            </a:r>
            <a:r>
              <a:rPr lang="ru-RU" sz="3600" b="1" i="1" dirty="0">
                <a:solidFill>
                  <a:schemeClr val="bg1"/>
                </a:solidFill>
                <a:latin typeface="Times New Roman" pitchFamily="18" charset="0"/>
                <a:cs typeface="Times New Roman" pitchFamily="18" charset="0"/>
              </a:rPr>
              <a:t>Создание </a:t>
            </a:r>
            <a:endParaRPr lang="ru-RU" sz="3600" b="1" i="1" dirty="0" smtClean="0">
              <a:solidFill>
                <a:schemeClr val="bg1"/>
              </a:solidFill>
              <a:latin typeface="Times New Roman" pitchFamily="18" charset="0"/>
              <a:cs typeface="Times New Roman" pitchFamily="18" charset="0"/>
            </a:endParaRPr>
          </a:p>
          <a:p>
            <a:pPr algn="ctr"/>
            <a:r>
              <a:rPr lang="ru-RU" sz="3600" b="1" i="1" dirty="0" smtClean="0">
                <a:solidFill>
                  <a:schemeClr val="bg1"/>
                </a:solidFill>
                <a:latin typeface="Times New Roman" pitchFamily="18" charset="0"/>
                <a:cs typeface="Times New Roman" pitchFamily="18" charset="0"/>
              </a:rPr>
              <a:t>мультфильма </a:t>
            </a:r>
            <a:r>
              <a:rPr lang="ru-RU" sz="3600" b="1" i="1" dirty="0">
                <a:solidFill>
                  <a:schemeClr val="bg1"/>
                </a:solidFill>
                <a:latin typeface="Times New Roman" pitchFamily="18" charset="0"/>
                <a:cs typeface="Times New Roman" pitchFamily="18" charset="0"/>
              </a:rPr>
              <a:t> </a:t>
            </a:r>
            <a:r>
              <a:rPr lang="ru-RU" sz="3600" b="1" i="1" dirty="0" smtClean="0">
                <a:solidFill>
                  <a:schemeClr val="bg1"/>
                </a:solidFill>
                <a:latin typeface="Times New Roman" pitchFamily="18" charset="0"/>
                <a:cs typeface="Times New Roman" pitchFamily="18" charset="0"/>
              </a:rPr>
              <a:t>за партой»</a:t>
            </a:r>
            <a:r>
              <a:rPr lang="ru-RU" sz="3600" b="1" i="1" dirty="0">
                <a:solidFill>
                  <a:schemeClr val="bg1"/>
                </a:solidFill>
                <a:latin typeface="Times New Roman" pitchFamily="18" charset="0"/>
                <a:cs typeface="Times New Roman" pitchFamily="18" charset="0"/>
              </a:rPr>
              <a:t/>
            </a:r>
            <a:br>
              <a:rPr lang="ru-RU" sz="3600" b="1" i="1" dirty="0">
                <a:solidFill>
                  <a:schemeClr val="bg1"/>
                </a:solidFill>
                <a:latin typeface="Times New Roman" pitchFamily="18" charset="0"/>
                <a:cs typeface="Times New Roman" pitchFamily="18" charset="0"/>
              </a:rPr>
            </a:br>
            <a:endParaRPr lang="ru-RU" sz="3600" dirty="0">
              <a:solidFill>
                <a:schemeClr val="bg1"/>
              </a:solidFill>
            </a:endParaRPr>
          </a:p>
        </p:txBody>
      </p:sp>
    </p:spTree>
    <p:extLst>
      <p:ext uri="{BB962C8B-B14F-4D97-AF65-F5344CB8AC3E}">
        <p14:creationId xmlns:p14="http://schemas.microsoft.com/office/powerpoint/2010/main" val="369114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404664"/>
            <a:ext cx="8568952" cy="1780108"/>
          </a:xfrm>
        </p:spPr>
        <p:txBody>
          <a:bodyPr>
            <a:normAutofit fontScale="90000"/>
          </a:bodyPr>
          <a:lstStyle/>
          <a:p>
            <a:r>
              <a:rPr lang="en-US" b="1" dirty="0" smtClean="0">
                <a:latin typeface="Times New Roman" pitchFamily="18" charset="0"/>
                <a:cs typeface="Times New Roman" pitchFamily="18" charset="0"/>
              </a:rPr>
              <a:t>I </a:t>
            </a:r>
            <a:r>
              <a:rPr lang="ru-RU" b="1" dirty="0" smtClean="0">
                <a:latin typeface="Times New Roman" pitchFamily="18" charset="0"/>
                <a:cs typeface="Times New Roman" pitchFamily="18" charset="0"/>
              </a:rPr>
              <a:t>этап</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организационно-мотивационный</a:t>
            </a:r>
            <a:endParaRPr lang="ru-RU" b="1" dirty="0">
              <a:latin typeface="Times New Roman" pitchFamily="18" charset="0"/>
              <a:cs typeface="Times New Roman" pitchFamily="18" charset="0"/>
            </a:endParaRPr>
          </a:p>
        </p:txBody>
      </p:sp>
      <p:sp>
        <p:nvSpPr>
          <p:cNvPr id="4" name="Заголовок 1"/>
          <p:cNvSpPr txBox="1">
            <a:spLocks/>
          </p:cNvSpPr>
          <p:nvPr/>
        </p:nvSpPr>
        <p:spPr bwMode="auto">
          <a:xfrm>
            <a:off x="253480" y="1916832"/>
            <a:ext cx="8568952" cy="1780108"/>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7500"/>
          </a:bodyPr>
          <a:lstStyle>
            <a:lvl1pPr algn="ctr" rtl="0" fontAlgn="base">
              <a:spcBef>
                <a:spcPct val="0"/>
              </a:spcBef>
              <a:spcAft>
                <a:spcPct val="0"/>
              </a:spcAft>
              <a:defRPr sz="4400" kern="1200">
                <a:solidFill>
                  <a:srgbClr val="FFFFFF"/>
                </a:solidFill>
                <a:latin typeface="+mj-lt"/>
                <a:ea typeface="+mj-ea"/>
                <a:cs typeface="+mj-cs"/>
              </a:defRPr>
            </a:lvl1pPr>
            <a:lvl2pPr algn="ctr" rtl="0" fontAlgn="base">
              <a:spcBef>
                <a:spcPct val="0"/>
              </a:spcBef>
              <a:spcAft>
                <a:spcPct val="0"/>
              </a:spcAft>
              <a:defRPr sz="4400">
                <a:solidFill>
                  <a:srgbClr val="FFFFFF"/>
                </a:solidFill>
                <a:latin typeface="Candara" pitchFamily="34" charset="0"/>
              </a:defRPr>
            </a:lvl2pPr>
            <a:lvl3pPr algn="ctr" rtl="0" fontAlgn="base">
              <a:spcBef>
                <a:spcPct val="0"/>
              </a:spcBef>
              <a:spcAft>
                <a:spcPct val="0"/>
              </a:spcAft>
              <a:defRPr sz="4400">
                <a:solidFill>
                  <a:srgbClr val="FFFFFF"/>
                </a:solidFill>
                <a:latin typeface="Candara" pitchFamily="34" charset="0"/>
              </a:defRPr>
            </a:lvl3pPr>
            <a:lvl4pPr algn="ctr" rtl="0" fontAlgn="base">
              <a:spcBef>
                <a:spcPct val="0"/>
              </a:spcBef>
              <a:spcAft>
                <a:spcPct val="0"/>
              </a:spcAft>
              <a:defRPr sz="4400">
                <a:solidFill>
                  <a:srgbClr val="FFFFFF"/>
                </a:solidFill>
                <a:latin typeface="Candara" pitchFamily="34" charset="0"/>
              </a:defRPr>
            </a:lvl4pPr>
            <a:lvl5pPr algn="ctr" rtl="0" fontAlgn="base">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atin typeface="Times New Roman" pitchFamily="18" charset="0"/>
                <a:cs typeface="Times New Roman" pitchFamily="18" charset="0"/>
              </a:rPr>
              <a:t>II </a:t>
            </a:r>
            <a:r>
              <a:rPr lang="ru-RU" sz="4000" b="1" dirty="0" smtClean="0">
                <a:latin typeface="Times New Roman" pitchFamily="18" charset="0"/>
                <a:cs typeface="Times New Roman" pitchFamily="18" charset="0"/>
              </a:rPr>
              <a:t>этап</a:t>
            </a:r>
            <a:br>
              <a:rPr lang="ru-RU" sz="4000" b="1" dirty="0" smtClean="0">
                <a:latin typeface="Times New Roman" pitchFamily="18" charset="0"/>
                <a:cs typeface="Times New Roman" pitchFamily="18" charset="0"/>
              </a:rPr>
            </a:br>
            <a:r>
              <a:rPr lang="ru-RU" sz="4000" b="1" dirty="0" err="1" smtClean="0">
                <a:latin typeface="Times New Roman" pitchFamily="18" charset="0"/>
                <a:cs typeface="Times New Roman" pitchFamily="18" charset="0"/>
              </a:rPr>
              <a:t>деятельностный</a:t>
            </a:r>
            <a:endParaRPr lang="ru-RU" sz="4000" b="1" dirty="0">
              <a:latin typeface="Times New Roman" pitchFamily="18" charset="0"/>
              <a:cs typeface="Times New Roman" pitchFamily="18" charset="0"/>
            </a:endParaRPr>
          </a:p>
        </p:txBody>
      </p:sp>
      <p:sp>
        <p:nvSpPr>
          <p:cNvPr id="5" name="Заголовок 1"/>
          <p:cNvSpPr txBox="1">
            <a:spLocks/>
          </p:cNvSpPr>
          <p:nvPr/>
        </p:nvSpPr>
        <p:spPr bwMode="auto">
          <a:xfrm>
            <a:off x="265684" y="3501008"/>
            <a:ext cx="8568952" cy="1780108"/>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7500"/>
          </a:bodyPr>
          <a:lstStyle>
            <a:lvl1pPr algn="ctr" rtl="0" fontAlgn="base">
              <a:spcBef>
                <a:spcPct val="0"/>
              </a:spcBef>
              <a:spcAft>
                <a:spcPct val="0"/>
              </a:spcAft>
              <a:defRPr sz="4400" kern="1200">
                <a:solidFill>
                  <a:srgbClr val="FFFFFF"/>
                </a:solidFill>
                <a:latin typeface="+mj-lt"/>
                <a:ea typeface="+mj-ea"/>
                <a:cs typeface="+mj-cs"/>
              </a:defRPr>
            </a:lvl1pPr>
            <a:lvl2pPr algn="ctr" rtl="0" fontAlgn="base">
              <a:spcBef>
                <a:spcPct val="0"/>
              </a:spcBef>
              <a:spcAft>
                <a:spcPct val="0"/>
              </a:spcAft>
              <a:defRPr sz="4400">
                <a:solidFill>
                  <a:srgbClr val="FFFFFF"/>
                </a:solidFill>
                <a:latin typeface="Candara" pitchFamily="34" charset="0"/>
              </a:defRPr>
            </a:lvl2pPr>
            <a:lvl3pPr algn="ctr" rtl="0" fontAlgn="base">
              <a:spcBef>
                <a:spcPct val="0"/>
              </a:spcBef>
              <a:spcAft>
                <a:spcPct val="0"/>
              </a:spcAft>
              <a:defRPr sz="4400">
                <a:solidFill>
                  <a:srgbClr val="FFFFFF"/>
                </a:solidFill>
                <a:latin typeface="Candara" pitchFamily="34" charset="0"/>
              </a:defRPr>
            </a:lvl3pPr>
            <a:lvl4pPr algn="ctr" rtl="0" fontAlgn="base">
              <a:spcBef>
                <a:spcPct val="0"/>
              </a:spcBef>
              <a:spcAft>
                <a:spcPct val="0"/>
              </a:spcAft>
              <a:defRPr sz="4400">
                <a:solidFill>
                  <a:srgbClr val="FFFFFF"/>
                </a:solidFill>
                <a:latin typeface="Candara" pitchFamily="34" charset="0"/>
              </a:defRPr>
            </a:lvl4pPr>
            <a:lvl5pPr algn="ctr" rtl="0" fontAlgn="base">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atin typeface="Times New Roman" pitchFamily="18" charset="0"/>
                <a:cs typeface="Times New Roman" pitchFamily="18" charset="0"/>
              </a:rPr>
              <a:t>III </a:t>
            </a:r>
            <a:r>
              <a:rPr lang="ru-RU" sz="4000" b="1" dirty="0" smtClean="0">
                <a:latin typeface="Times New Roman" pitchFamily="18" charset="0"/>
                <a:cs typeface="Times New Roman" pitchFamily="18" charset="0"/>
              </a:rPr>
              <a:t>этап</a:t>
            </a:r>
            <a:br>
              <a:rPr lang="ru-RU" sz="4000" b="1" dirty="0" smtClean="0">
                <a:latin typeface="Times New Roman" pitchFamily="18" charset="0"/>
                <a:cs typeface="Times New Roman" pitchFamily="18" charset="0"/>
              </a:rPr>
            </a:br>
            <a:r>
              <a:rPr lang="ru-RU" sz="4000" b="1" dirty="0" smtClean="0">
                <a:latin typeface="Times New Roman" pitchFamily="18" charset="0"/>
                <a:cs typeface="Times New Roman" pitchFamily="18" charset="0"/>
              </a:rPr>
              <a:t>рефлексивно-оценочный</a:t>
            </a:r>
            <a:endParaRPr lang="ru-RU"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92426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81065" y="662734"/>
            <a:ext cx="7772400" cy="1780108"/>
          </a:xfrm>
        </p:spPr>
        <p:txBody>
          <a:bodyPr>
            <a:normAutofit/>
          </a:bodyPr>
          <a:lstStyle/>
          <a:p>
            <a:endParaRPr lang="ru-RU" dirty="0"/>
          </a:p>
        </p:txBody>
      </p:sp>
      <p:sp>
        <p:nvSpPr>
          <p:cNvPr id="3" name="Подзаголовок 2"/>
          <p:cNvSpPr>
            <a:spLocks noGrp="1"/>
          </p:cNvSpPr>
          <p:nvPr>
            <p:ph type="subTitle" idx="1"/>
          </p:nvPr>
        </p:nvSpPr>
        <p:spPr/>
        <p:txBody>
          <a:bodyPr/>
          <a:lstStyle/>
          <a:p>
            <a:endParaRPr lang="ru-RU"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496" y="980727"/>
            <a:ext cx="6648725" cy="576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1" y="108409"/>
            <a:ext cx="1446287" cy="102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8225" y="3717032"/>
            <a:ext cx="1705978" cy="1058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198" y="1196752"/>
            <a:ext cx="8206481" cy="1404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181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81065" y="662734"/>
            <a:ext cx="7772400" cy="1780108"/>
          </a:xfrm>
        </p:spPr>
        <p:txBody>
          <a:bodyPr>
            <a:normAutofit/>
          </a:bodyPr>
          <a:lstStyle/>
          <a:p>
            <a:endParaRPr lang="ru-RU" dirty="0"/>
          </a:p>
        </p:txBody>
      </p:sp>
      <p:sp>
        <p:nvSpPr>
          <p:cNvPr id="3" name="Подзаголовок 2"/>
          <p:cNvSpPr>
            <a:spLocks noGrp="1"/>
          </p:cNvSpPr>
          <p:nvPr>
            <p:ph type="subTitle" idx="1"/>
          </p:nvPr>
        </p:nvSpPr>
        <p:spPr/>
        <p:txBody>
          <a:bodyPr/>
          <a:lstStyle/>
          <a:p>
            <a:endParaRPr lang="ru-RU" dirty="0"/>
          </a:p>
        </p:txBody>
      </p:sp>
      <p:pic>
        <p:nvPicPr>
          <p:cNvPr id="9" name="Рисунок 8" descr="Картинки по запросу над фильмом работали"/>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8398" y="2101552"/>
            <a:ext cx="1269265" cy="1327447"/>
          </a:xfrm>
          <a:prstGeom prst="rect">
            <a:avLst/>
          </a:prstGeom>
          <a:noFill/>
          <a:ln>
            <a:noFill/>
          </a:ln>
        </p:spPr>
      </p:pic>
      <p:pic>
        <p:nvPicPr>
          <p:cNvPr id="11" name="Рисунок 10" descr="Картинки по запросу картинка перо и бумага"/>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8951" y="2101553"/>
            <a:ext cx="1142346" cy="1270176"/>
          </a:xfrm>
          <a:prstGeom prst="rect">
            <a:avLst/>
          </a:prstGeom>
          <a:noFill/>
          <a:ln>
            <a:noFill/>
          </a:ln>
        </p:spPr>
      </p:pic>
      <p:pic>
        <p:nvPicPr>
          <p:cNvPr id="12" name="Рисунок 11" descr="Похожее изображение"/>
          <p:cNvPicPr/>
          <p:nvPr/>
        </p:nvPicPr>
        <p:blipFill>
          <a:blip r:embed="rId4" cstate="print">
            <a:duotone>
              <a:prstClr val="black"/>
              <a:srgbClr val="C00000">
                <a:tint val="45000"/>
                <a:satMod val="400000"/>
              </a:srgbClr>
            </a:duotone>
            <a:extLst>
              <a:ext uri="{28A0092B-C50C-407E-A947-70E740481C1C}">
                <a14:useLocalDpi xmlns:a14="http://schemas.microsoft.com/office/drawing/2010/main" val="0"/>
              </a:ext>
            </a:extLst>
          </a:blip>
          <a:srcRect/>
          <a:stretch>
            <a:fillRect/>
          </a:stretch>
        </p:blipFill>
        <p:spPr bwMode="auto">
          <a:xfrm>
            <a:off x="2869822" y="2400054"/>
            <a:ext cx="1398259" cy="1115485"/>
          </a:xfrm>
          <a:prstGeom prst="rect">
            <a:avLst/>
          </a:prstGeom>
          <a:noFill/>
          <a:ln>
            <a:noFill/>
          </a:ln>
        </p:spPr>
      </p:pic>
      <p:pic>
        <p:nvPicPr>
          <p:cNvPr id="13" name="Рисунок 12" descr="Картинки по запросу раскадровка анимации"/>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7143" y="2101553"/>
            <a:ext cx="1862617" cy="1217857"/>
          </a:xfrm>
          <a:prstGeom prst="rect">
            <a:avLst/>
          </a:prstGeom>
          <a:noFill/>
          <a:ln>
            <a:noFill/>
          </a:ln>
        </p:spPr>
      </p:pic>
      <p:pic>
        <p:nvPicPr>
          <p:cNvPr id="14" name="Рисунок 13" descr="File634359710273490000.jpg"/>
          <p:cNvPicPr/>
          <p:nvPr/>
        </p:nvPicPr>
        <p:blipFill>
          <a:blip r:embed="rId6" cstate="print">
            <a:clrChange>
              <a:clrFrom>
                <a:srgbClr val="FFFFFF"/>
              </a:clrFrom>
              <a:clrTo>
                <a:srgbClr val="FFFFFF">
                  <a:alpha val="0"/>
                </a:srgbClr>
              </a:clrTo>
            </a:clrChange>
          </a:blip>
          <a:stretch>
            <a:fillRect/>
          </a:stretch>
        </p:blipFill>
        <p:spPr>
          <a:xfrm>
            <a:off x="6249760" y="2130963"/>
            <a:ext cx="1202560" cy="1240765"/>
          </a:xfrm>
          <a:prstGeom prst="rect">
            <a:avLst/>
          </a:prstGeom>
        </p:spPr>
      </p:pic>
      <p:pic>
        <p:nvPicPr>
          <p:cNvPr id="15" name="Рисунок 14" descr="ramka-53.png"/>
          <p:cNvPicPr/>
          <p:nvPr/>
        </p:nvPicPr>
        <p:blipFill>
          <a:blip r:embed="rId7" cstate="print">
            <a:clrChange>
              <a:clrFrom>
                <a:srgbClr val="FFFFFF"/>
              </a:clrFrom>
              <a:clrTo>
                <a:srgbClr val="FFFFFF">
                  <a:alpha val="0"/>
                </a:srgbClr>
              </a:clrTo>
            </a:clrChange>
          </a:blip>
          <a:srcRect b="48827"/>
          <a:stretch>
            <a:fillRect/>
          </a:stretch>
        </p:blipFill>
        <p:spPr bwMode="auto">
          <a:xfrm>
            <a:off x="7306621" y="2101553"/>
            <a:ext cx="1652062" cy="1103025"/>
          </a:xfrm>
          <a:prstGeom prst="rect">
            <a:avLst/>
          </a:prstGeom>
          <a:noFill/>
          <a:ln w="9525">
            <a:noFill/>
            <a:miter lim="800000"/>
            <a:headEnd/>
            <a:tailEnd/>
          </a:ln>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2861" y="4260527"/>
            <a:ext cx="9429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11"/>
          <p:cNvSpPr>
            <a:spLocks noChangeArrowheads="1"/>
          </p:cNvSpPr>
          <p:nvPr/>
        </p:nvSpPr>
        <p:spPr bwMode="auto">
          <a:xfrm>
            <a:off x="719202" y="3560440"/>
            <a:ext cx="228600" cy="2286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pic>
        <p:nvPicPr>
          <p:cNvPr id="30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96497" y="3579252"/>
            <a:ext cx="2381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Прямоугольник 11"/>
          <p:cNvSpPr>
            <a:spLocks noChangeArrowheads="1"/>
          </p:cNvSpPr>
          <p:nvPr/>
        </p:nvSpPr>
        <p:spPr bwMode="auto">
          <a:xfrm>
            <a:off x="2192943" y="3560440"/>
            <a:ext cx="228600" cy="2286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22" name="Прямоугольник 11"/>
          <p:cNvSpPr>
            <a:spLocks noChangeArrowheads="1"/>
          </p:cNvSpPr>
          <p:nvPr/>
        </p:nvSpPr>
        <p:spPr bwMode="auto">
          <a:xfrm>
            <a:off x="3415427" y="3564657"/>
            <a:ext cx="228600" cy="2286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pic>
        <p:nvPicPr>
          <p:cNvPr id="25"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32652" y="3547080"/>
            <a:ext cx="2381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5285" y="5301208"/>
            <a:ext cx="2381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32285" y="3559894"/>
            <a:ext cx="23812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93058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1220663" cy="863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033" y="717795"/>
            <a:ext cx="7257160" cy="461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22"/>
          <p:cNvSpPr>
            <a:spLocks noChangeArrowheads="1"/>
          </p:cNvSpPr>
          <p:nvPr/>
        </p:nvSpPr>
        <p:spPr bwMode="auto">
          <a:xfrm>
            <a:off x="747551" y="1260228"/>
            <a:ext cx="228600" cy="2286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31155866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1220663" cy="863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Рисунок 7" descr="http://www.school6ys.ru/images/phocagallery/karta/karta.png"/>
          <p:cNvPicPr/>
          <p:nvPr/>
        </p:nvPicPr>
        <p:blipFill rotWithShape="1">
          <a:blip r:embed="rId3" cstate="print">
            <a:extLst>
              <a:ext uri="{28A0092B-C50C-407E-A947-70E740481C1C}">
                <a14:useLocalDpi xmlns:a14="http://schemas.microsoft.com/office/drawing/2010/main" val="0"/>
              </a:ext>
            </a:extLst>
          </a:blip>
          <a:srcRect l="63461" t="51049" r="22436" b="18060"/>
          <a:stretch/>
        </p:blipFill>
        <p:spPr bwMode="auto">
          <a:xfrm>
            <a:off x="3150520" y="980728"/>
            <a:ext cx="2664296" cy="41044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133901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HP\Desktop\проектная задача Групповые формы сотрудничества Создание мультфильма\обьявления мульт\CCI19112016_00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432"/>
          <a:stretch/>
        </p:blipFill>
        <p:spPr bwMode="auto">
          <a:xfrm>
            <a:off x="1187624" y="735661"/>
            <a:ext cx="1944216" cy="26224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19" name="Picture 3" descr="C:\Users\HP\Desktop\проектная задача Групповые формы сотрудничества Создание мультфильма\обьявления мульт\CCI19112016_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512666"/>
            <a:ext cx="3096344" cy="263816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12" name="Picture 2" descr="C:\Users\HP\Desktop\проектная задача Групповые формы сотрудничества Создание мультфильма\обьявления мульт\CCI19112016_000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4" t="39107" r="28764"/>
          <a:stretch/>
        </p:blipFill>
        <p:spPr bwMode="auto">
          <a:xfrm>
            <a:off x="1881086" y="4149080"/>
            <a:ext cx="2974661" cy="18298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922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4129" y="3408682"/>
            <a:ext cx="2448271" cy="232846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247858720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2320</TotalTime>
  <Words>1113</Words>
  <Application>Microsoft Office PowerPoint</Application>
  <PresentationFormat>Экран (4:3)</PresentationFormat>
  <Paragraphs>64</Paragraphs>
  <Slides>22</Slides>
  <Notes>8</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22</vt:i4>
      </vt:variant>
    </vt:vector>
  </HeadingPairs>
  <TitlesOfParts>
    <vt:vector size="24" baseType="lpstr">
      <vt:lpstr>Волна</vt:lpstr>
      <vt:lpstr>Документ</vt:lpstr>
      <vt:lpstr>Презентация PowerPoint</vt:lpstr>
      <vt:lpstr>Презентация PowerPoint</vt:lpstr>
      <vt:lpstr>Презентация PowerPoint</vt:lpstr>
      <vt:lpstr>I этап организационно-мотивационный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РАСКАДРОВКА</vt:lpstr>
      <vt:lpstr>Презентация PowerPoint</vt:lpstr>
      <vt:lpstr>Презентация PowerPoint</vt:lpstr>
      <vt:lpstr>ИЗГОТОВЛЕНИЕ ФОНОВ  И  ПЕРСОНАЖЕЙ</vt:lpstr>
      <vt:lpstr>Презентация PowerPoint</vt:lpstr>
      <vt:lpstr>Презентация PowerPoint</vt:lpstr>
      <vt:lpstr>Презентация PowerPoint</vt:lpstr>
      <vt:lpstr>Презентация PowerPoint</vt:lpstr>
      <vt:lpstr>СЪЁМКА</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Создание мультфильма на уроке. Последовательность этапов работы.</dc:title>
  <dc:creator>user</dc:creator>
  <cp:lastModifiedBy>HP</cp:lastModifiedBy>
  <cp:revision>70</cp:revision>
  <dcterms:created xsi:type="dcterms:W3CDTF">2014-01-03T18:14:52Z</dcterms:created>
  <dcterms:modified xsi:type="dcterms:W3CDTF">2017-10-10T12:46:41Z</dcterms:modified>
</cp:coreProperties>
</file>