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BD3E2-5CCE-41E0-A965-32CD3A7EAFA4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F9FB7-2835-401B-BF79-75F942FF7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ce-places.com/articles/russia/gold_ring/388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352808"/>
          </a:xfrm>
        </p:spPr>
        <p:txBody>
          <a:bodyPr>
            <a:prstTxWarp prst="textInflateBottom">
              <a:avLst/>
            </a:prstTxWarp>
            <a:normAutofit/>
          </a:bodyPr>
          <a:lstStyle/>
          <a:p>
            <a:r>
              <a:rPr lang="ru-RU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Суздаль</a:t>
            </a:r>
            <a:endParaRPr lang="ru-RU" sz="9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dirty="0" smtClean="0">
                <a:hlinkClick r:id="rId2" action="ppaction://hlinkfile"/>
              </a:rPr>
              <a:t> — жемчужина Золотого Кольца России</a:t>
            </a:r>
            <a:br>
              <a:rPr lang="ru-RU" dirty="0" smtClean="0">
                <a:hlinkClick r:id="rId2" action="ppaction://hlinkfile"/>
              </a:rPr>
            </a:br>
            <a:r>
              <a:rPr lang="ru-RU" dirty="0" smtClean="0">
                <a:hlinkClick r:id="rId2" action="ppaction://hlinkfile"/>
              </a:rPr>
              <a:t/>
            </a:r>
            <a:br>
              <a:rPr lang="ru-RU" dirty="0" smtClean="0">
                <a:hlinkClick r:id="rId2" action="ppaction://hlinkfile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60679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500826" y="1643050"/>
            <a:ext cx="207170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14291"/>
            <a:ext cx="54292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   </a:t>
            </a:r>
          </a:p>
          <a:p>
            <a:r>
              <a:rPr lang="ru-RU" sz="2400" b="1" i="1" dirty="0" smtClean="0"/>
              <a:t>    </a:t>
            </a:r>
            <a:r>
              <a:rPr lang="ru-RU" sz="2400" b="1" i="1" dirty="0" smtClean="0"/>
              <a:t>Суздаль- </a:t>
            </a:r>
            <a:r>
              <a:rPr lang="ru-RU" sz="2400" b="1" i="1" dirty="0" smtClean="0"/>
              <a:t>Один из древнейших русских городов, город-крепость, </a:t>
            </a:r>
            <a:r>
              <a:rPr lang="ru-RU" sz="2400" b="1" i="1" dirty="0" smtClean="0"/>
              <a:t>город-музей под открытым небом</a:t>
            </a:r>
            <a:r>
              <a:rPr lang="ru-RU" sz="2400" b="1" i="1" dirty="0" smtClean="0"/>
              <a:t>, город церквей и монастырей...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/>
              <a:t>Здесь </a:t>
            </a:r>
            <a:r>
              <a:rPr lang="ru-RU" sz="2400" b="1" i="1" dirty="0" smtClean="0"/>
              <a:t>33 церкви, 5 монастырей, 17 часовен. Удивительно чувствуешь себя на улицах Суздаля- как будто перенёсся в далекое прошлое.</a:t>
            </a:r>
          </a:p>
          <a:p>
            <a:r>
              <a:rPr lang="ru-RU" sz="2400" b="1" i="1" dirty="0" smtClean="0"/>
              <a:t>  В городе есть знаменитый Музей  деревянного зодчества, где собраны старинные постройки из дерева- церкви, избы, мельница и др.</a:t>
            </a:r>
          </a:p>
          <a:p>
            <a:pPr>
              <a:buFont typeface="Arial" pitchFamily="34" charset="0"/>
              <a:buChar char="•"/>
            </a:pPr>
            <a:endParaRPr lang="ru-RU" sz="24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Панорама Покровского монастыря.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785818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Суздальский Кремль</a:t>
            </a:r>
            <a:endParaRPr lang="ru-RU" dirty="0"/>
          </a:p>
        </p:txBody>
      </p:sp>
      <p:pic>
        <p:nvPicPr>
          <p:cNvPr id="1026" name="Picture 2" descr="C:\Users\digital\Pictures\suzdal_rojdestvenski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08043" y="1481138"/>
            <a:ext cx="3327913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>Экспонат </a:t>
            </a:r>
            <a:r>
              <a:rPr lang="ru-RU" dirty="0" smtClean="0"/>
              <a:t>музея деревянного зодчества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digital\Pictures\3854thm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926975" y="1785926"/>
            <a:ext cx="3432925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865thm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000240"/>
            <a:ext cx="7072362" cy="371477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Соборы </a:t>
            </a:r>
            <a:r>
              <a:rPr lang="ru-RU" dirty="0" err="1" smtClean="0"/>
              <a:t>Спасо-Ефимьевского</a:t>
            </a:r>
            <a:r>
              <a:rPr lang="ru-RU" dirty="0" smtClean="0"/>
              <a:t> монастыря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Презентацию готовила: Евдокимова Анна ученица 3Е класса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42</Words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 </vt:lpstr>
      <vt:lpstr>Панорама Покровского монастыря. </vt:lpstr>
      <vt:lpstr>Суздальский Кремль</vt:lpstr>
      <vt:lpstr>     Экспонат музея деревянного зодчества     </vt:lpstr>
      <vt:lpstr>  Соборы Спасо-Ефимьевского монастыря 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Суздаль :)</dc:title>
  <dc:creator>Домашний</dc:creator>
  <cp:lastModifiedBy>Домашний</cp:lastModifiedBy>
  <cp:revision>6</cp:revision>
  <dcterms:created xsi:type="dcterms:W3CDTF">2012-04-25T13:22:34Z</dcterms:created>
  <dcterms:modified xsi:type="dcterms:W3CDTF">2012-04-25T14:48:50Z</dcterms:modified>
</cp:coreProperties>
</file>