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9" r:id="rId3"/>
    <p:sldId id="268" r:id="rId4"/>
    <p:sldId id="257" r:id="rId5"/>
    <p:sldId id="258" r:id="rId6"/>
    <p:sldId id="260" r:id="rId7"/>
    <p:sldId id="270" r:id="rId8"/>
    <p:sldId id="271" r:id="rId9"/>
    <p:sldId id="261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79208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Презентация факультативному занятию по математике в 5 классе по теме: «Олимпийские математические задачи»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929066"/>
            <a:ext cx="3945118" cy="150019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b="1" dirty="0" smtClean="0"/>
              <a:t>Авторы материала:</a:t>
            </a:r>
          </a:p>
          <a:p>
            <a:pPr algn="l"/>
            <a:r>
              <a:rPr lang="ru-RU" sz="1600" b="1" dirty="0" smtClean="0"/>
              <a:t> </a:t>
            </a:r>
            <a:r>
              <a:rPr lang="ru-RU" sz="1600" b="1" dirty="0" err="1" smtClean="0"/>
              <a:t>Чеснокова</a:t>
            </a:r>
            <a:r>
              <a:rPr lang="ru-RU" sz="1600" b="1" dirty="0" smtClean="0"/>
              <a:t> Татьяна, ученица 8а класса </a:t>
            </a:r>
            <a:r>
              <a:rPr lang="ru-RU" sz="1600" dirty="0" smtClean="0"/>
              <a:t>МБОУ СШ № 1, г. Архангельска</a:t>
            </a:r>
          </a:p>
          <a:p>
            <a:pPr algn="l"/>
            <a:r>
              <a:rPr lang="ru-RU" sz="1600" b="1" dirty="0" smtClean="0"/>
              <a:t>Куприянович Марина Олеговна, </a:t>
            </a:r>
          </a:p>
          <a:p>
            <a:pPr algn="l"/>
            <a:r>
              <a:rPr lang="ru-RU" sz="1600" dirty="0" smtClean="0"/>
              <a:t>у</a:t>
            </a:r>
            <a:r>
              <a:rPr lang="ru-RU" sz="1600" dirty="0" smtClean="0"/>
              <a:t>читель математики </a:t>
            </a:r>
          </a:p>
          <a:p>
            <a:pPr algn="l"/>
            <a:r>
              <a:rPr lang="ru-RU" sz="1600" dirty="0" smtClean="0"/>
              <a:t>Высшей квалификационной категории</a:t>
            </a:r>
          </a:p>
          <a:p>
            <a:pPr algn="l"/>
            <a:r>
              <a:rPr lang="ru-RU" sz="1600" dirty="0" smtClean="0"/>
              <a:t>МБОУ СШ № 1, г. Архангельск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071834" cy="20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6116" y="6000768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Архангельск, 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36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39952" y="1268760"/>
            <a:ext cx="4546848" cy="4979640"/>
          </a:xfrm>
        </p:spPr>
        <p:txBody>
          <a:bodyPr>
            <a:noAutofit/>
          </a:bodyPr>
          <a:lstStyle/>
          <a:p>
            <a:r>
              <a:rPr lang="ru-RU" dirty="0" smtClean="0"/>
              <a:t>Задача.</a:t>
            </a:r>
          </a:p>
          <a:p>
            <a:r>
              <a:rPr lang="ru-RU" dirty="0" smtClean="0"/>
              <a:t>9)в горных лыжах используют 10 медалей ,а на лыжном двоеборье  на 7 медалей меньше . Сколько медалей используют в лыжном двоеборье?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10-7=3(м)используют в лыжном двоеборье.</a:t>
            </a:r>
          </a:p>
          <a:p>
            <a:r>
              <a:rPr lang="ru-RU" dirty="0" smtClean="0"/>
              <a:t>Ответ:3 медали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4040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402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78050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Задача.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375" y="2060848"/>
            <a:ext cx="4752528" cy="40324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10)На </a:t>
            </a:r>
            <a:r>
              <a:rPr lang="ru-RU" sz="2800" dirty="0"/>
              <a:t>организацию в олимп. Игры выделено 214 млн. </a:t>
            </a:r>
            <a:r>
              <a:rPr lang="ru-RU" sz="2800" dirty="0" smtClean="0"/>
              <a:t>рублей </a:t>
            </a:r>
            <a:r>
              <a:rPr lang="ru-RU" sz="2800" dirty="0"/>
              <a:t>,а потрачено 114 млн .руб</a:t>
            </a:r>
            <a:r>
              <a:rPr lang="ru-RU" sz="2800" dirty="0" smtClean="0"/>
              <a:t>. Сколько </a:t>
            </a:r>
            <a:r>
              <a:rPr lang="ru-RU" sz="2800" dirty="0"/>
              <a:t>средств осталось.</a:t>
            </a:r>
            <a:br>
              <a:rPr lang="ru-RU" sz="2800" dirty="0"/>
            </a:br>
            <a:r>
              <a:rPr lang="ru-RU" sz="2800" dirty="0"/>
              <a:t>Решенте:214-114=100(млн.)рублей  осталось</a:t>
            </a:r>
            <a:br>
              <a:rPr lang="ru-RU" sz="2800" dirty="0"/>
            </a:br>
            <a:r>
              <a:rPr lang="ru-RU" sz="2800" dirty="0"/>
              <a:t>Ответ:100 млн. руб</a:t>
            </a:r>
            <a:r>
              <a:rPr lang="ru-RU" sz="2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060848"/>
            <a:ext cx="33123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0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32656"/>
            <a:ext cx="8519864" cy="30243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340768"/>
            <a:ext cx="448741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Задача.</a:t>
            </a:r>
          </a:p>
          <a:p>
            <a:pPr algn="l"/>
            <a:r>
              <a:rPr lang="ru-RU" dirty="0" smtClean="0"/>
              <a:t>11)На большом стадионе , где будет проводиться хоккей присутствуют 12 000 зрителе, а на малом в 2 раза меньше . Сколько зрителей присутствуют в малом стадионе?</a:t>
            </a:r>
          </a:p>
          <a:p>
            <a:pPr algn="l"/>
            <a:r>
              <a:rPr lang="ru-RU" dirty="0" smtClean="0"/>
              <a:t>Решение:</a:t>
            </a:r>
          </a:p>
          <a:p>
            <a:pPr algn="l"/>
            <a:r>
              <a:rPr lang="ru-RU" dirty="0" smtClean="0"/>
              <a:t>12000:2=6000(з)присутствуют на малом стадионе.</a:t>
            </a:r>
          </a:p>
          <a:p>
            <a:pPr algn="l"/>
            <a:r>
              <a:rPr lang="ru-RU" dirty="0" smtClean="0"/>
              <a:t>Ответ: 6000 зрителей.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963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795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28083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3384376" cy="48181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Задача.</a:t>
            </a:r>
          </a:p>
          <a:p>
            <a:pPr algn="l"/>
            <a:r>
              <a:rPr lang="ru-RU" dirty="0" smtClean="0"/>
              <a:t>12)Олимпийский огонь на данный момент посетил 34 города, а должен посетить  </a:t>
            </a:r>
          </a:p>
          <a:p>
            <a:pPr algn="l"/>
            <a:r>
              <a:rPr lang="ru-RU" dirty="0" smtClean="0"/>
              <a:t>45 городов. Сколько городов он должен ещё посетить.</a:t>
            </a:r>
          </a:p>
          <a:p>
            <a:pPr algn="l"/>
            <a:r>
              <a:rPr lang="ru-RU" dirty="0" smtClean="0"/>
              <a:t>Решение:</a:t>
            </a:r>
          </a:p>
          <a:p>
            <a:pPr algn="l"/>
            <a:r>
              <a:rPr lang="ru-RU" dirty="0" smtClean="0"/>
              <a:t>45-34=11(г)он должен ещё посетить.</a:t>
            </a:r>
          </a:p>
          <a:p>
            <a:pPr algn="l"/>
            <a:r>
              <a:rPr lang="ru-RU" dirty="0" smtClean="0"/>
              <a:t>Ответ: 11 городов.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0679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56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Задача: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13)На олимпиаду отправили из города Москвы 3000 рисунков талисманов , выбрали 2 талисмана . На сколько выбранных талисманов меньше чем отправленных?</a:t>
            </a:r>
            <a:br>
              <a:rPr lang="ru-RU" sz="2000" dirty="0" smtClean="0"/>
            </a:br>
            <a:r>
              <a:rPr lang="ru-RU" sz="2000" dirty="0" smtClean="0"/>
              <a:t>Решение:</a:t>
            </a:r>
            <a:br>
              <a:rPr lang="ru-RU" sz="2000" dirty="0" smtClean="0"/>
            </a:br>
            <a:r>
              <a:rPr lang="ru-RU" sz="2000" dirty="0" smtClean="0"/>
              <a:t>3000-2=1998(в)талисманов было меньше чем отправленных.</a:t>
            </a:r>
            <a:br>
              <a:rPr lang="ru-RU" sz="2000" dirty="0" smtClean="0"/>
            </a:br>
            <a:r>
              <a:rPr lang="ru-RU" sz="2000" dirty="0" smtClean="0"/>
              <a:t>Ответ: на 1998 талисманов меньше.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780928"/>
            <a:ext cx="7125112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382" y="2780928"/>
            <a:ext cx="279082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989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14)В биатлоне </a:t>
            </a:r>
            <a:r>
              <a:rPr lang="ru-RU" dirty="0"/>
              <a:t>используются 11 медалей .В сноуборде меньше на 1   медаль , а в Керлинге на11)В  8 медалей меньше чем в сноуборде.</a:t>
            </a:r>
          </a:p>
          <a:p>
            <a:r>
              <a:rPr lang="ru-RU" dirty="0"/>
              <a:t>Сколько медалей в </a:t>
            </a:r>
            <a:r>
              <a:rPr lang="ru-RU" dirty="0" err="1" smtClean="0"/>
              <a:t>кёрленге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Решение:</a:t>
            </a:r>
            <a:endParaRPr lang="ru-RU" dirty="0"/>
          </a:p>
          <a:p>
            <a:r>
              <a:rPr lang="ru-RU" dirty="0"/>
              <a:t>  1)11-1=10(м)в сноуборде.</a:t>
            </a:r>
          </a:p>
          <a:p>
            <a:r>
              <a:rPr lang="ru-RU" dirty="0"/>
              <a:t>2)10-8=2(м)в кёрлинге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Ответ:2 медали.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803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97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15)От </a:t>
            </a:r>
            <a:r>
              <a:rPr lang="ru-RU" dirty="0"/>
              <a:t>олимпийских объектов выделено 500 млн. руб. ,а от транспортной </a:t>
            </a:r>
            <a:r>
              <a:rPr lang="ru-RU" dirty="0" err="1"/>
              <a:t>инфоструктуры</a:t>
            </a:r>
            <a:r>
              <a:rPr lang="ru-RU" dirty="0"/>
              <a:t> 270 млн. рублей .На сколько транспортная </a:t>
            </a:r>
            <a:r>
              <a:rPr lang="ru-RU" dirty="0" err="1"/>
              <a:t>инфоструктура</a:t>
            </a:r>
            <a:r>
              <a:rPr lang="ru-RU" dirty="0"/>
              <a:t> </a:t>
            </a:r>
            <a:r>
              <a:rPr lang="ru-RU" dirty="0" smtClean="0"/>
              <a:t>выделяла </a:t>
            </a:r>
            <a:r>
              <a:rPr lang="ru-RU" dirty="0"/>
              <a:t>больше?</a:t>
            </a:r>
          </a:p>
          <a:p>
            <a:r>
              <a:rPr lang="ru-RU" dirty="0"/>
              <a:t>Решение:</a:t>
            </a:r>
          </a:p>
          <a:p>
            <a:r>
              <a:rPr lang="ru-RU" dirty="0"/>
              <a:t>500-270=230(млн) </a:t>
            </a:r>
            <a:r>
              <a:rPr lang="ru-RU" dirty="0" smtClean="0"/>
              <a:t>рублей </a:t>
            </a:r>
            <a:r>
              <a:rPr lang="ru-RU" dirty="0"/>
              <a:t>транспортная </a:t>
            </a:r>
            <a:r>
              <a:rPr lang="ru-RU" dirty="0" err="1"/>
              <a:t>инфоструктура</a:t>
            </a:r>
            <a:r>
              <a:rPr lang="ru-RU" dirty="0"/>
              <a:t> выделила больше.</a:t>
            </a:r>
          </a:p>
          <a:p>
            <a:r>
              <a:rPr lang="ru-RU" dirty="0"/>
              <a:t>Ответ:230 млн. рублей.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25119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98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16)У </a:t>
            </a:r>
            <a:r>
              <a:rPr lang="ru-RU" dirty="0"/>
              <a:t>олимпийских игр всего 14 партнёров и 8 поставщиков </a:t>
            </a:r>
            <a:r>
              <a:rPr lang="ru-RU" dirty="0" smtClean="0"/>
              <a:t>.На </a:t>
            </a:r>
            <a:r>
              <a:rPr lang="ru-RU" dirty="0"/>
              <a:t>сколько партнёров больше чем поставщиков 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14-8=6(п)больше </a:t>
            </a:r>
            <a:r>
              <a:rPr lang="ru-RU" dirty="0"/>
              <a:t>чем </a:t>
            </a:r>
            <a:r>
              <a:rPr lang="ru-RU" dirty="0" smtClean="0"/>
              <a:t>поставщиков</a:t>
            </a:r>
            <a:endParaRPr lang="ru-RU" dirty="0"/>
          </a:p>
          <a:p>
            <a:r>
              <a:rPr lang="ru-RU" dirty="0"/>
              <a:t>Ответ:6 партнёров.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1645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665" y="4249363"/>
            <a:ext cx="3707904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22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17)У </a:t>
            </a:r>
            <a:r>
              <a:rPr lang="ru-RU" dirty="0"/>
              <a:t>олимпийских игр 8 национальных партнёров и 5 государственных .на сколько </a:t>
            </a:r>
            <a:r>
              <a:rPr lang="ru-RU" dirty="0" smtClean="0"/>
              <a:t>государственных </a:t>
            </a:r>
            <a:r>
              <a:rPr lang="ru-RU" dirty="0"/>
              <a:t>меньше чем национальных?</a:t>
            </a:r>
            <a:br>
              <a:rPr lang="ru-RU" dirty="0"/>
            </a:br>
            <a:r>
              <a:rPr lang="ru-RU" dirty="0"/>
              <a:t>Решение:</a:t>
            </a:r>
            <a:br>
              <a:rPr lang="ru-RU" dirty="0"/>
            </a:br>
            <a:r>
              <a:rPr lang="ru-RU" dirty="0"/>
              <a:t>8-5=3(г)меньше чем национальных.</a:t>
            </a:r>
            <a:br>
              <a:rPr lang="ru-RU" dirty="0"/>
            </a:br>
            <a:r>
              <a:rPr lang="ru-RU" dirty="0"/>
              <a:t>Ответ:3 государственных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55476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912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18)На олимпиаде должно присутствовать 1000000 туристов. На данный момент 4600 не смогут приехать. Сколько туристов приедут на данный момент?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1000000-4600=995400(т ) приедут на олимпиаду в сочи.</a:t>
            </a:r>
          </a:p>
          <a:p>
            <a:r>
              <a:rPr lang="ru-RU" dirty="0" smtClean="0"/>
              <a:t>Ответ:995400 туристов.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0290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608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35480"/>
            <a:ext cx="4104456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1)Финансирование </a:t>
            </a:r>
            <a:r>
              <a:rPr lang="ru-RU" dirty="0"/>
              <a:t>олимп</a:t>
            </a:r>
            <a:r>
              <a:rPr lang="ru-RU" dirty="0" smtClean="0"/>
              <a:t>. игр </a:t>
            </a:r>
            <a:r>
              <a:rPr lang="ru-RU" dirty="0"/>
              <a:t>2014 предназначало от турист.  фирмы  500  млн. рублей ,а объекты энергосбережения на 400 раз меньше сколько выделяло энергосбережения?    </a:t>
            </a:r>
          </a:p>
          <a:p>
            <a:r>
              <a:rPr lang="ru-RU" dirty="0"/>
              <a:t>Решение:</a:t>
            </a:r>
          </a:p>
          <a:p>
            <a:r>
              <a:rPr lang="ru-RU" dirty="0"/>
              <a:t>500-400=100(млн)дол. выделяло энергосбережения</a:t>
            </a:r>
          </a:p>
          <a:p>
            <a:r>
              <a:rPr lang="ru-RU" dirty="0" smtClean="0"/>
              <a:t>Ответ:100 млн</a:t>
            </a:r>
            <a:r>
              <a:rPr lang="ru-RU" dirty="0"/>
              <a:t>. дол.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2847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17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19) </a:t>
            </a:r>
            <a:r>
              <a:rPr lang="ru-RU" dirty="0" smtClean="0"/>
              <a:t>Россия принимала участие </a:t>
            </a:r>
            <a:r>
              <a:rPr lang="ru-RU" dirty="0"/>
              <a:t>в 34 олимпийских играх, 15 из них </a:t>
            </a:r>
            <a:r>
              <a:rPr lang="ru-RU" dirty="0" smtClean="0"/>
              <a:t>зимние, а остальные летние. Во </a:t>
            </a:r>
            <a:r>
              <a:rPr lang="ru-RU" dirty="0"/>
              <a:t>скольких летних олимпиадах она участвовала?</a:t>
            </a:r>
          </a:p>
          <a:p>
            <a:r>
              <a:rPr lang="ru-RU" dirty="0"/>
              <a:t>Решение:</a:t>
            </a:r>
          </a:p>
          <a:p>
            <a:r>
              <a:rPr lang="ru-RU" dirty="0" smtClean="0"/>
              <a:t>34-15=19(играх</a:t>
            </a:r>
            <a:r>
              <a:rPr lang="ru-RU" dirty="0"/>
              <a:t>)-летних принимала участие Россия</a:t>
            </a:r>
          </a:p>
          <a:p>
            <a:r>
              <a:rPr lang="ru-RU" dirty="0"/>
              <a:t>Ответ: в 19-ти играх.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087" y="1844824"/>
            <a:ext cx="3810000" cy="391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133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20)На </a:t>
            </a:r>
            <a:r>
              <a:rPr lang="ru-RU" dirty="0" err="1"/>
              <a:t>п</a:t>
            </a:r>
            <a:r>
              <a:rPr lang="ru-RU" dirty="0" err="1" smtClean="0"/>
              <a:t>аралимпийские</a:t>
            </a:r>
            <a:r>
              <a:rPr lang="ru-RU" dirty="0" smtClean="0"/>
              <a:t> </a:t>
            </a:r>
            <a:r>
              <a:rPr lang="ru-RU" dirty="0"/>
              <a:t>зимние игры в Сочи приедут 6000 </a:t>
            </a:r>
            <a:r>
              <a:rPr lang="ru-RU" dirty="0" smtClean="0"/>
              <a:t>спортсменов-олимпийцев, а представителей прессы будет 1600. На сколько представителей прессы будет меньше?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6000-1600=4400(п)прессы будет меньше.</a:t>
            </a:r>
          </a:p>
          <a:p>
            <a:r>
              <a:rPr lang="ru-RU" dirty="0" smtClean="0"/>
              <a:t>Ответ: на 4400 представителе прессы будет меньше.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7425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697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402832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2)В </a:t>
            </a:r>
            <a:r>
              <a:rPr lang="ru-RU" dirty="0"/>
              <a:t>2006 году для олимпийских игр было выделено  4,9 млн.  рублей ,а в 2013=22,1 </a:t>
            </a:r>
            <a:r>
              <a:rPr lang="ru-RU" dirty="0" smtClean="0"/>
              <a:t>млрд. рублей.  </a:t>
            </a:r>
            <a:r>
              <a:rPr lang="ru-RU" dirty="0"/>
              <a:t>На сколько раз </a:t>
            </a:r>
            <a:r>
              <a:rPr lang="ru-RU" dirty="0" err="1" smtClean="0"/>
              <a:t>привыселась</a:t>
            </a:r>
            <a:r>
              <a:rPr lang="ru-RU" dirty="0" smtClean="0"/>
              <a:t> </a:t>
            </a:r>
            <a:r>
              <a:rPr lang="ru-RU" dirty="0"/>
              <a:t>экономика с 2006 по </a:t>
            </a:r>
            <a:r>
              <a:rPr lang="ru-RU" dirty="0" smtClean="0"/>
              <a:t>2013?</a:t>
            </a:r>
            <a:endParaRPr lang="ru-RU" dirty="0"/>
          </a:p>
          <a:p>
            <a:r>
              <a:rPr lang="ru-RU" dirty="0"/>
              <a:t>Решение:</a:t>
            </a:r>
          </a:p>
          <a:p>
            <a:r>
              <a:rPr lang="ru-RU" dirty="0"/>
              <a:t>22,1 -4,9=17,2( </a:t>
            </a:r>
            <a:r>
              <a:rPr lang="ru-RU" dirty="0" smtClean="0"/>
              <a:t>млрд </a:t>
            </a:r>
            <a:r>
              <a:rPr lang="ru-RU" dirty="0"/>
              <a:t>)рублей  </a:t>
            </a:r>
            <a:r>
              <a:rPr lang="ru-RU" dirty="0" smtClean="0"/>
              <a:t>выделялось  </a:t>
            </a:r>
            <a:r>
              <a:rPr lang="ru-RU" dirty="0"/>
              <a:t>больше  чем 2006 </a:t>
            </a:r>
            <a:r>
              <a:rPr lang="ru-RU" dirty="0" smtClean="0"/>
              <a:t>году. </a:t>
            </a:r>
            <a:endParaRPr lang="ru-RU" dirty="0"/>
          </a:p>
          <a:p>
            <a:r>
              <a:rPr lang="ru-RU" dirty="0"/>
              <a:t>Ответ :17,1млд. </a:t>
            </a:r>
            <a:r>
              <a:rPr lang="ru-RU" dirty="0" smtClean="0"/>
              <a:t>Рублей.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0944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807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7"/>
            <a:ext cx="4320480" cy="5835377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/>
              <a:t>Задача.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3)На олимпийском стадионе «</a:t>
            </a:r>
            <a:r>
              <a:rPr lang="ru-RU" sz="2400" dirty="0" err="1" smtClean="0"/>
              <a:t>Фишт</a:t>
            </a:r>
            <a:r>
              <a:rPr lang="ru-RU" sz="2400" dirty="0" smtClean="0"/>
              <a:t>» где проходят соревнования вместимость составляет 40000 человек ,а на стадионе «Шайба» в 2 раза меньше .</a:t>
            </a:r>
            <a:br>
              <a:rPr lang="ru-RU" sz="2400" dirty="0" smtClean="0"/>
            </a:br>
            <a:r>
              <a:rPr lang="ru-RU" sz="2400" dirty="0" smtClean="0"/>
              <a:t>Какая вместимость на стадионе «шайба»</a:t>
            </a:r>
            <a:br>
              <a:rPr lang="ru-RU" sz="2400" dirty="0" smtClean="0"/>
            </a:br>
            <a:r>
              <a:rPr lang="ru-RU" sz="2400" dirty="0" smtClean="0"/>
              <a:t>Решение:</a:t>
            </a:r>
            <a:br>
              <a:rPr lang="ru-RU" sz="2400" dirty="0" smtClean="0"/>
            </a:br>
            <a:r>
              <a:rPr lang="ru-RU" sz="2400" dirty="0" smtClean="0"/>
              <a:t>40000:2=20000(ч)вмещается на стадионе шайба</a:t>
            </a:r>
            <a:br>
              <a:rPr lang="ru-RU" sz="2400" dirty="0" smtClean="0"/>
            </a:br>
            <a:r>
              <a:rPr lang="ru-RU" sz="2400" dirty="0" smtClean="0"/>
              <a:t>Ответ:20000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73216"/>
            <a:ext cx="7854696" cy="108012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1359"/>
            <a:ext cx="3491880" cy="38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24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5"/>
            <a:ext cx="2212848" cy="432048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</a:t>
            </a:r>
            <a:r>
              <a:rPr lang="ru-RU" dirty="0" smtClean="0"/>
              <a:t>)В г. Архангельске в эстафете </a:t>
            </a:r>
            <a:r>
              <a:rPr lang="ru-RU" dirty="0" err="1" smtClean="0"/>
              <a:t>олимп.огня</a:t>
            </a:r>
            <a:r>
              <a:rPr lang="ru-RU" dirty="0" smtClean="0"/>
              <a:t> приняли участие  498 человека, а в Северодвинске 367 человек. На сколько человек в </a:t>
            </a:r>
            <a:r>
              <a:rPr lang="ru-RU" dirty="0"/>
              <a:t>А</a:t>
            </a:r>
            <a:r>
              <a:rPr lang="ru-RU" dirty="0" smtClean="0"/>
              <a:t>рхангельске пробежало больше?</a:t>
            </a:r>
            <a:br>
              <a:rPr lang="ru-RU" dirty="0" smtClean="0"/>
            </a:br>
            <a:r>
              <a:rPr lang="ru-RU" dirty="0" smtClean="0"/>
              <a:t>Решение:</a:t>
            </a:r>
            <a:br>
              <a:rPr lang="ru-RU" dirty="0" smtClean="0"/>
            </a:br>
            <a:r>
              <a:rPr lang="ru-RU" dirty="0" smtClean="0"/>
              <a:t>498-367=131(ч)(в </a:t>
            </a:r>
            <a:r>
              <a:rPr lang="ru-RU" dirty="0" err="1" smtClean="0"/>
              <a:t>архангельске</a:t>
            </a:r>
            <a:r>
              <a:rPr lang="ru-RU" dirty="0" smtClean="0"/>
              <a:t> пробежало больше</a:t>
            </a:r>
            <a:br>
              <a:rPr lang="ru-RU" dirty="0" smtClean="0"/>
            </a:br>
            <a:r>
              <a:rPr lang="ru-RU" dirty="0" smtClean="0"/>
              <a:t>Ответ:131 человек.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5013175"/>
            <a:ext cx="2209800" cy="3600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858277" y="1175446"/>
            <a:ext cx="4617720" cy="3931920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468" y="836713"/>
            <a:ext cx="53819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329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Задача.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4186808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5)В </a:t>
            </a:r>
            <a:r>
              <a:rPr lang="ru-RU" sz="2000" dirty="0"/>
              <a:t>г. Архангельске трасса эстафеты олимп. огня составляла 20 км. Каждый </a:t>
            </a:r>
            <a:r>
              <a:rPr lang="ru-RU" sz="2000" dirty="0" err="1"/>
              <a:t>факелоносец</a:t>
            </a:r>
            <a:r>
              <a:rPr lang="ru-RU" sz="2000" dirty="0"/>
              <a:t> пробежал по 200 метров. Сколько </a:t>
            </a:r>
            <a:r>
              <a:rPr lang="ru-RU" sz="2000" dirty="0" err="1"/>
              <a:t>факелоносцев</a:t>
            </a:r>
            <a:r>
              <a:rPr lang="ru-RU" sz="2000" dirty="0"/>
              <a:t> участвовало в эстафет?</a:t>
            </a:r>
          </a:p>
          <a:p>
            <a:r>
              <a:rPr lang="ru-RU" sz="2000" dirty="0"/>
              <a:t>Решение:</a:t>
            </a:r>
          </a:p>
          <a:p>
            <a:r>
              <a:rPr lang="ru-RU" sz="2000" dirty="0"/>
              <a:t>20 км-20000 м.</a:t>
            </a:r>
          </a:p>
          <a:p>
            <a:r>
              <a:rPr lang="ru-RU" sz="2000" dirty="0"/>
              <a:t>20000:20=100(ф)участвовало в эстафете.</a:t>
            </a:r>
          </a:p>
          <a:p>
            <a:r>
              <a:rPr lang="ru-RU" sz="2000" dirty="0"/>
              <a:t>Ответ:100 </a:t>
            </a:r>
            <a:r>
              <a:rPr lang="ru-RU" sz="2000" dirty="0" err="1"/>
              <a:t>факелоносцев</a:t>
            </a:r>
            <a:r>
              <a:rPr lang="ru-RU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81239" cy="47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079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6) Олимпийский огонь </a:t>
            </a:r>
            <a:r>
              <a:rPr lang="ru-RU" dirty="0" smtClean="0"/>
              <a:t>пронесён </a:t>
            </a:r>
            <a:r>
              <a:rPr lang="ru-RU" dirty="0"/>
              <a:t>через столицы </a:t>
            </a:r>
            <a:r>
              <a:rPr lang="ru-RU" dirty="0" smtClean="0"/>
              <a:t>83-х субъектов РФ. </a:t>
            </a:r>
            <a:r>
              <a:rPr lang="ru-RU" dirty="0"/>
              <a:t>Он уже посетил 45 субъектов. Сколько субъектов ему осталось </a:t>
            </a:r>
            <a:r>
              <a:rPr lang="ru-RU" dirty="0" smtClean="0"/>
              <a:t>посетить?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/>
              <a:t>83-45=38 (с.)</a:t>
            </a:r>
          </a:p>
          <a:p>
            <a:r>
              <a:rPr lang="ru-RU" dirty="0"/>
              <a:t>Ответ: 38 субъектов осталось посетить Олимпийскому огню.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1642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922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7</a:t>
            </a:r>
            <a:r>
              <a:rPr lang="ru-RU" dirty="0" smtClean="0"/>
              <a:t>)В </a:t>
            </a:r>
            <a:r>
              <a:rPr lang="ru-RU" dirty="0"/>
              <a:t>Фристайле используются 10 медалей ,а в </a:t>
            </a:r>
            <a:r>
              <a:rPr lang="ru-RU" dirty="0" err="1"/>
              <a:t>фигрном</a:t>
            </a:r>
            <a:r>
              <a:rPr lang="ru-RU" dirty="0"/>
              <a:t> катание в 2 раза меньше .</a:t>
            </a:r>
            <a:br>
              <a:rPr lang="ru-RU" dirty="0"/>
            </a:br>
            <a:r>
              <a:rPr lang="ru-RU" dirty="0"/>
              <a:t>Сколько медалей используются в </a:t>
            </a:r>
            <a:r>
              <a:rPr lang="ru-RU" dirty="0" err="1"/>
              <a:t>фигрном</a:t>
            </a:r>
            <a:r>
              <a:rPr lang="ru-RU" dirty="0"/>
              <a:t> катании?</a:t>
            </a:r>
            <a:br>
              <a:rPr lang="ru-RU" dirty="0"/>
            </a:br>
            <a:r>
              <a:rPr lang="ru-RU" dirty="0"/>
              <a:t>Решение:</a:t>
            </a:r>
            <a:br>
              <a:rPr lang="ru-RU" dirty="0"/>
            </a:br>
            <a:r>
              <a:rPr lang="ru-RU" dirty="0"/>
              <a:t>10:2=5(м)используются в фигурном </a:t>
            </a:r>
            <a:r>
              <a:rPr lang="ru-RU" dirty="0" err="1"/>
              <a:t>катаниию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Ответ:5 медалей.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039" y="1700808"/>
            <a:ext cx="4499992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625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153" y="3068961"/>
            <a:ext cx="3571872" cy="3219051"/>
          </a:xfrm>
        </p:spPr>
        <p:txBody>
          <a:bodyPr/>
          <a:lstStyle/>
          <a:p>
            <a:r>
              <a:rPr lang="ru-RU" sz="2000" dirty="0" smtClean="0"/>
              <a:t>.</a:t>
            </a:r>
            <a:r>
              <a:rPr lang="ru-RU" sz="2400" dirty="0" smtClean="0"/>
              <a:t>	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3384376" cy="5379292"/>
          </a:xfrm>
        </p:spPr>
        <p:txBody>
          <a:bodyPr>
            <a:normAutofit fontScale="92500"/>
          </a:bodyPr>
          <a:lstStyle/>
          <a:p>
            <a:pPr algn="l"/>
            <a:r>
              <a:rPr lang="ru-RU" sz="4000" dirty="0" smtClean="0"/>
              <a:t>Задача.</a:t>
            </a:r>
            <a:endParaRPr lang="ru-RU" sz="4300" dirty="0" smtClean="0"/>
          </a:p>
          <a:p>
            <a:pPr algn="l"/>
            <a:r>
              <a:rPr lang="ru-RU" dirty="0"/>
              <a:t>8</a:t>
            </a:r>
            <a:r>
              <a:rPr lang="ru-RU" dirty="0" smtClean="0"/>
              <a:t>)Медаль олимпийских игр весит 531 г ,а </a:t>
            </a:r>
            <a:r>
              <a:rPr lang="ru-RU" dirty="0" err="1" smtClean="0"/>
              <a:t>паролемпийских</a:t>
            </a:r>
            <a:r>
              <a:rPr lang="ru-RU" dirty="0" smtClean="0"/>
              <a:t> игр 686 г .На сколько больше весит медаль </a:t>
            </a:r>
            <a:r>
              <a:rPr lang="ru-RU" dirty="0" err="1" smtClean="0"/>
              <a:t>паролимпийских</a:t>
            </a:r>
            <a:r>
              <a:rPr lang="ru-RU" dirty="0" smtClean="0"/>
              <a:t> игр?</a:t>
            </a:r>
          </a:p>
          <a:p>
            <a:pPr algn="l"/>
            <a:r>
              <a:rPr lang="ru-RU" dirty="0" smtClean="0"/>
              <a:t>Решение:</a:t>
            </a:r>
          </a:p>
          <a:p>
            <a:pPr algn="l"/>
            <a:r>
              <a:rPr lang="ru-RU" dirty="0" smtClean="0"/>
              <a:t>686-531=155(г)-больше весит медаль </a:t>
            </a:r>
            <a:r>
              <a:rPr lang="ru-RU" dirty="0" err="1" smtClean="0"/>
              <a:t>паролимпийских</a:t>
            </a:r>
            <a:r>
              <a:rPr lang="ru-RU" dirty="0" smtClean="0"/>
              <a:t> игр.</a:t>
            </a:r>
          </a:p>
          <a:p>
            <a:pPr algn="l"/>
            <a:r>
              <a:rPr lang="ru-RU" dirty="0" smtClean="0"/>
              <a:t>Ответ:155 г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07904" cy="44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3271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677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факультативному занятию по математике в 5 классе по теме: «Олимпийские математические задачи» </vt:lpstr>
      <vt:lpstr>      Задача.</vt:lpstr>
      <vt:lpstr>Задача </vt:lpstr>
      <vt:lpstr>Задача. 3)На олимпийском стадионе «Фишт» где проходят соревнования вместимость составляет 40000 человек ,а на стадионе «Шайба» в 2 раза меньше . Какая вместимость на стадионе «шайба» Решение: 40000:2=20000(ч)вмещается на стадионе шайба Ответ:20000 </vt:lpstr>
      <vt:lpstr>  Задача. 4)В г. Архангельске в эстафете олимп.огня приняли участие  498 человека, а в Северодвинске 367 человек. На сколько человек в Архангельске пробежало больше? Решение: 498-367=131(ч)(в архангельске пробежало больше Ответ:131 человек.</vt:lpstr>
      <vt:lpstr>Задача.</vt:lpstr>
      <vt:lpstr>Задача.</vt:lpstr>
      <vt:lpstr>Задача.</vt:lpstr>
      <vt:lpstr>. </vt:lpstr>
      <vt:lpstr>Слайд 10</vt:lpstr>
      <vt:lpstr>Задача.</vt:lpstr>
      <vt:lpstr>.</vt:lpstr>
      <vt:lpstr>.</vt:lpstr>
      <vt:lpstr> Задача: 13)На олимпиаду отправили из города Москвы 3000 рисунков талисманов , выбрали 2 талисмана . На сколько выбранных талисманов меньше чем отправленных? Решение: 3000-2=1998(в)талисманов было меньше чем отправленных. Ответ: на 1998 талисманов меньше. </vt:lpstr>
      <vt:lpstr>Задача.</vt:lpstr>
      <vt:lpstr>Задача.</vt:lpstr>
      <vt:lpstr>Задача.</vt:lpstr>
      <vt:lpstr>Задача.</vt:lpstr>
      <vt:lpstr>Задача.</vt:lpstr>
      <vt:lpstr>Задача.</vt:lpstr>
      <vt:lpstr>Задача.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про олимпийсие игры</dc:title>
  <dc:creator>bambaleo</dc:creator>
  <cp:lastModifiedBy>Lena</cp:lastModifiedBy>
  <cp:revision>31</cp:revision>
  <dcterms:created xsi:type="dcterms:W3CDTF">2013-11-09T14:02:32Z</dcterms:created>
  <dcterms:modified xsi:type="dcterms:W3CDTF">2015-09-24T14:57:22Z</dcterms:modified>
</cp:coreProperties>
</file>