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20C00-C542-47BB-A160-A93F6F16A32B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B0FCD-3A7B-4F87-B045-2048EBBAF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6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B0FCD-3A7B-4F87-B045-2048EBBAF68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9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Московский драматический театр на малой Бронной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«БЕСЫ. СЦЕНЫ ИЗ ЖИЗНИ НИКОЛАЯ СТАВРОГИНА»</a:t>
            </a:r>
          </a:p>
          <a:p>
            <a:pPr>
              <a:buNone/>
            </a:pPr>
            <a:r>
              <a:rPr lang="ru-RU" sz="2400" dirty="0" smtClean="0"/>
              <a:t>«СТРАСТИ ПО ТОРЧАЛОВУ»</a:t>
            </a:r>
            <a:endParaRPr lang="ru-RU" sz="2400" dirty="0"/>
          </a:p>
        </p:txBody>
      </p:sp>
      <p:pic>
        <p:nvPicPr>
          <p:cNvPr id="6146" name="Picture 2" descr="http://www.2do2go.ru/uploads/full/a7a8b1eb846c7e9aba8f634107b0e53b_w960_h20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214686"/>
            <a:ext cx="5621113" cy="3643314"/>
          </a:xfrm>
          <a:prstGeom prst="rect">
            <a:avLst/>
          </a:prstGeom>
          <a:noFill/>
        </p:spPr>
      </p:pic>
      <p:pic>
        <p:nvPicPr>
          <p:cNvPr id="6148" name="Picture 4" descr="http://www.bilettorg.ru/photogallery_spectacl/17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3" y="1546672"/>
            <a:ext cx="3571868" cy="531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923" y="-35295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опера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923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Севильский цирюльник</a:t>
            </a:r>
          </a:p>
          <a:p>
            <a:pPr marL="0" indent="0">
              <a:buNone/>
            </a:pPr>
            <a:r>
              <a:rPr lang="ru-RU" sz="2800" dirty="0" smtClean="0"/>
              <a:t>Тристан и Изольда</a:t>
            </a:r>
          </a:p>
          <a:p>
            <a:pPr marL="0" indent="0">
              <a:buNone/>
            </a:pPr>
            <a:r>
              <a:rPr lang="ru-RU" sz="2800" dirty="0" smtClean="0"/>
              <a:t>Трубадур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4403838" cy="2932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4229281" cy="23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2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Выставки и музеи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«Лаборатория льда»</a:t>
            </a:r>
          </a:p>
          <a:p>
            <a:pPr marL="0" indent="0">
              <a:buNone/>
            </a:pPr>
            <a:r>
              <a:rPr lang="ru-RU" sz="2800" dirty="0" smtClean="0"/>
              <a:t>Дом-музей Марины Цветаевой</a:t>
            </a:r>
          </a:p>
          <a:p>
            <a:pPr marL="0" indent="0">
              <a:buNone/>
            </a:pPr>
            <a:r>
              <a:rPr lang="ru-RU" sz="2800" dirty="0" smtClean="0"/>
              <a:t>Музей –квартира Пушкина</a:t>
            </a:r>
          </a:p>
          <a:p>
            <a:pPr marL="0" indent="0">
              <a:buNone/>
            </a:pPr>
            <a:r>
              <a:rPr lang="ru-RU" sz="2800" dirty="0"/>
              <a:t>«Романовы. Моя история». Выставка-инсталляция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Музей Великой Отечественной войны на Поклонной горе</a:t>
            </a:r>
          </a:p>
          <a:p>
            <a:pPr marL="0" indent="0">
              <a:buNone/>
            </a:pPr>
            <a:r>
              <a:rPr lang="ru-RU" sz="2800" dirty="0" smtClean="0"/>
              <a:t>Выставка «Образование и карьера» Гостиный двор</a:t>
            </a:r>
          </a:p>
          <a:p>
            <a:pPr marL="0" indent="0">
              <a:buNone/>
            </a:pPr>
            <a:r>
              <a:rPr lang="ru-RU" sz="2800" dirty="0" smtClean="0"/>
              <a:t>«Титаник. Как это было»</a:t>
            </a:r>
          </a:p>
          <a:p>
            <a:pPr marL="0" indent="0">
              <a:buNone/>
            </a:pPr>
            <a:r>
              <a:rPr lang="ru-RU" sz="2800" dirty="0" smtClean="0"/>
              <a:t>Ван Гог – ожившие полотна</a:t>
            </a:r>
          </a:p>
          <a:p>
            <a:pPr marL="0" indent="0">
              <a:buNone/>
            </a:pPr>
            <a:r>
              <a:rPr lang="ru-RU" sz="2800" dirty="0" smtClean="0"/>
              <a:t>Кубок Кремля</a:t>
            </a:r>
          </a:p>
          <a:p>
            <a:pPr marL="0" indent="0">
              <a:buNone/>
            </a:pPr>
            <a:r>
              <a:rPr lang="ru-RU" sz="2800" dirty="0" smtClean="0"/>
              <a:t>«Луна и люди»</a:t>
            </a:r>
          </a:p>
          <a:p>
            <a:pPr marL="0" indent="0">
              <a:buNone/>
            </a:pPr>
            <a:r>
              <a:rPr lang="ru-RU" sz="2800" dirty="0"/>
              <a:t>"</a:t>
            </a:r>
            <a:r>
              <a:rPr lang="ru-RU" sz="2800" dirty="0" err="1"/>
              <a:t>Экспериментаниум</a:t>
            </a:r>
            <a:r>
              <a:rPr lang="ru-RU" sz="2800" dirty="0"/>
              <a:t>" - музей занимательных наук 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440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4752528" cy="54868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Марины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ветаевой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7807"/>
            <a:ext cx="3473244" cy="3456384"/>
          </a:xfrm>
        </p:spPr>
      </p:pic>
      <p:sp>
        <p:nvSpPr>
          <p:cNvPr id="6" name="TextBox 5"/>
          <p:cNvSpPr txBox="1"/>
          <p:nvPr/>
        </p:nvSpPr>
        <p:spPr>
          <a:xfrm>
            <a:off x="4644008" y="557807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Луна и люди</a:t>
            </a:r>
            <a:endParaRPr lang="ru-RU" sz="40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39" y="1412776"/>
            <a:ext cx="506074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1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«Лаборатория льда»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572000" cy="3057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7016"/>
            <a:ext cx="3729472" cy="363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3" y="3894237"/>
            <a:ext cx="4303677" cy="28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Сфера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3"/>
            <a:ext cx="9144000" cy="10001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«Доходное место»</a:t>
            </a:r>
          </a:p>
          <a:p>
            <a:pPr>
              <a:buNone/>
            </a:pPr>
            <a:r>
              <a:rPr lang="ru-RU" sz="2400" dirty="0" smtClean="0"/>
              <a:t>«Ученик лицея»</a:t>
            </a:r>
            <a:endParaRPr lang="ru-RU" sz="2400" dirty="0"/>
          </a:p>
        </p:txBody>
      </p:sp>
      <p:pic>
        <p:nvPicPr>
          <p:cNvPr id="5122" name="Picture 2" descr="http://www.spheratheatre.ru/1/dohodnoe_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7855"/>
            <a:ext cx="3571868" cy="5060146"/>
          </a:xfrm>
          <a:prstGeom prst="rect">
            <a:avLst/>
          </a:prstGeom>
          <a:noFill/>
        </p:spPr>
      </p:pic>
      <p:pic>
        <p:nvPicPr>
          <p:cNvPr id="5124" name="Picture 4" descr="http://www.spheratheatre.ru/1/pushkin_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393039"/>
            <a:ext cx="3857620" cy="5464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pPr algn="l"/>
            <a:r>
              <a:rPr lang="ru-RU" sz="2800" dirty="0" smtClean="0"/>
              <a:t>             </a:t>
            </a:r>
            <a:r>
              <a:rPr lang="ru-RU" sz="2800" dirty="0" err="1" smtClean="0"/>
              <a:t>Сатирикон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7829576" cy="9001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«Ромео и Джульетта»</a:t>
            </a:r>
            <a:endParaRPr lang="ru-RU" dirty="0"/>
          </a:p>
        </p:txBody>
      </p:sp>
      <p:pic>
        <p:nvPicPr>
          <p:cNvPr id="4098" name="Picture 2" descr="http://satirikon.ru/images.php?width=285&amp;height=224&amp;cropratio=f:f&amp;image=/uploads/8839269DSC085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929190" cy="3874172"/>
          </a:xfrm>
          <a:prstGeom prst="rect">
            <a:avLst/>
          </a:prstGeom>
          <a:noFill/>
        </p:spPr>
      </p:pic>
      <p:pic>
        <p:nvPicPr>
          <p:cNvPr id="4100" name="Picture 4" descr="http://satirikon.ru/images.php?width=285&amp;height=224&amp;cropratio=f:f&amp;image=/uploads/9036615R%20and%20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5362600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7143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Театр Мюзикла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15001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«Времена не выбирают»</a:t>
            </a:r>
          </a:p>
          <a:p>
            <a:pPr>
              <a:buNone/>
            </a:pPr>
            <a:r>
              <a:rPr lang="ru-RU" sz="2400" dirty="0" smtClean="0"/>
              <a:t>«Растратчики»</a:t>
            </a:r>
            <a:endParaRPr lang="ru-RU" sz="2400" dirty="0"/>
          </a:p>
        </p:txBody>
      </p:sp>
      <p:pic>
        <p:nvPicPr>
          <p:cNvPr id="3074" name="Picture 2" descr="http://teamuz.ru/wp-content/uploads/2012/08/tm-vremena-373x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6550"/>
            <a:ext cx="4000496" cy="5641450"/>
          </a:xfrm>
          <a:prstGeom prst="rect">
            <a:avLst/>
          </a:prstGeom>
          <a:noFill/>
        </p:spPr>
      </p:pic>
      <p:pic>
        <p:nvPicPr>
          <p:cNvPr id="3076" name="Picture 4" descr="http://teamuz.ru/wp-content/uploads/2012/08/tm-rastrat-373x5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5" y="1216550"/>
            <a:ext cx="4000496" cy="564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0"/>
            <a:ext cx="4143372" cy="6857999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Свой третий сезон </a:t>
            </a:r>
            <a:r>
              <a:rPr lang="ru-RU" sz="2700" b="1" dirty="0" smtClean="0"/>
              <a:t>20 сентября</a:t>
            </a:r>
            <a:r>
              <a:rPr lang="ru-RU" sz="2700" dirty="0" smtClean="0"/>
              <a:t> Московский театр мюзикла открыл третьей премьерой – музыкальным ревю </a:t>
            </a:r>
            <a:r>
              <a:rPr lang="ru-RU" sz="2700" b="1" dirty="0" smtClean="0"/>
              <a:t>«Жизнь прекрасна»</a:t>
            </a:r>
            <a:r>
              <a:rPr lang="ru-RU" sz="2700" dirty="0" smtClean="0"/>
              <a:t>. Театр решил создать уникальное сценическое действо, где зритель сможет услышать музыку самых разнообразных жанров и стилей – романс и рок-н-ролл, лирическую балладу и танцевальный хит, арию из оперетты и советскую патриотическую песню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teamuz.ru/wp-content/uploads/2013/10/373%D1%85526_%D1%81%D0%B0%D0%B8%CC%86%D1%82_%D0%A2%D0%9C-cop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631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Московская оперетта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714356"/>
            <a:ext cx="5072066" cy="61436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СИЛЬВА</a:t>
            </a:r>
          </a:p>
          <a:p>
            <a:pPr>
              <a:buNone/>
            </a:pPr>
            <a:r>
              <a:rPr lang="ru-RU" sz="2400" dirty="0" smtClean="0"/>
              <a:t>На афише - легендарная оперетта Кальмана! Зрители восторгаются певицей из кабаре «</a:t>
            </a:r>
            <a:r>
              <a:rPr lang="ru-RU" sz="2400" dirty="0" err="1" smtClean="0"/>
              <a:t>Орфеум</a:t>
            </a:r>
            <a:r>
              <a:rPr lang="ru-RU" sz="2400" dirty="0" smtClean="0"/>
              <a:t>» </a:t>
            </a:r>
            <a:r>
              <a:rPr lang="ru-RU" sz="2400" dirty="0" err="1" smtClean="0"/>
              <a:t>Сильвой</a:t>
            </a:r>
            <a:r>
              <a:rPr lang="ru-RU" sz="2400" dirty="0" smtClean="0"/>
              <a:t> и верят в счастливое будущее её союза с князем Эдвином. Но так не бывает! Князь не может жениться на певичке из кабаре! История их древнего рода этого не потерпит! Однако, как оказалось, бывали случаи и </a:t>
            </a:r>
            <a:r>
              <a:rPr lang="ru-RU" sz="2400" dirty="0" err="1" smtClean="0"/>
              <a:t>похлеще</a:t>
            </a:r>
            <a:r>
              <a:rPr lang="ru-RU" sz="2400" dirty="0" smtClean="0"/>
              <a:t>! Завсегдатай «</a:t>
            </a:r>
            <a:r>
              <a:rPr lang="ru-RU" sz="2400" dirty="0" err="1" smtClean="0"/>
              <a:t>Орфеума</a:t>
            </a:r>
            <a:r>
              <a:rPr lang="ru-RU" sz="2400" dirty="0" smtClean="0"/>
              <a:t>» дядюшка </a:t>
            </a:r>
            <a:r>
              <a:rPr lang="ru-RU" sz="2400" dirty="0" err="1" smtClean="0"/>
              <a:t>Ферри</a:t>
            </a:r>
            <a:r>
              <a:rPr lang="ru-RU" sz="2400" dirty="0" smtClean="0"/>
              <a:t> может рассказать об одном из таких...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026" name="Picture 2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2784"/>
            <a:ext cx="4071934" cy="6185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5003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ФЕЯ КАРНАВАЛА</a:t>
            </a:r>
          </a:p>
          <a:p>
            <a:pPr>
              <a:buNone/>
            </a:pPr>
            <a:r>
              <a:rPr lang="ru-RU" dirty="0" smtClean="0"/>
              <a:t>Иногда так трудно понять, где же кончается театр и начинается реальная жизнь... Героиня пьесы – актриса, которую обстоятельства заставляют разыграть настоящий фарс, но не на сцене, а в жизни. Как говорит один из персонажей: «Эта история могла произойти в любой стране, в любом театре и в любое время и, честно сказать, с любой актрисой...».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41250"/>
            <a:ext cx="6929455" cy="461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Театр у </a:t>
            </a:r>
            <a:r>
              <a:rPr lang="ru-RU" sz="3200" dirty="0" err="1" smtClean="0"/>
              <a:t>Никитских</a:t>
            </a:r>
            <a:r>
              <a:rPr lang="ru-RU" sz="3200" dirty="0" smtClean="0"/>
              <a:t> ворот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9"/>
            <a:ext cx="9144000" cy="107157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«Вишневый Сад»</a:t>
            </a:r>
          </a:p>
          <a:p>
            <a:pPr>
              <a:buNone/>
            </a:pPr>
            <a:r>
              <a:rPr lang="ru-RU" sz="2000" dirty="0" smtClean="0"/>
              <a:t>«Парфюмер»</a:t>
            </a:r>
          </a:p>
          <a:p>
            <a:endParaRPr lang="ru-RU" dirty="0"/>
          </a:p>
        </p:txBody>
      </p:sp>
      <p:pic>
        <p:nvPicPr>
          <p:cNvPr id="20482" name="Picture 2" descr="http://www.sim-sim.ru/uploads/PicCache/uploads/img/81a91b039c179840907546a48c3a30ca.jpg/420x3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500306"/>
            <a:ext cx="5810257" cy="4357694"/>
          </a:xfrm>
          <a:prstGeom prst="rect">
            <a:avLst/>
          </a:prstGeom>
          <a:noFill/>
        </p:spPr>
      </p:pic>
      <p:pic>
        <p:nvPicPr>
          <p:cNvPr id="20484" name="Picture 4" descr="http://www.bilettorg.ru/userfiles/uni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569851"/>
            <a:ext cx="3357554" cy="5288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Театр </a:t>
            </a:r>
            <a:r>
              <a:rPr lang="ru-RU" sz="3200" dirty="0" err="1" smtClean="0"/>
              <a:t>Модернъ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1"/>
            <a:ext cx="9144000" cy="2928958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/>
              <a:t>Мои дорогие мужчины</a:t>
            </a:r>
          </a:p>
          <a:p>
            <a:pPr>
              <a:buNone/>
            </a:pPr>
            <a:r>
              <a:rPr lang="ru-RU" sz="2800" i="1" dirty="0" smtClean="0"/>
              <a:t>Четверть</a:t>
            </a:r>
          </a:p>
          <a:p>
            <a:pPr>
              <a:buNone/>
            </a:pPr>
            <a:r>
              <a:rPr lang="ru-RU" sz="2800" i="1" dirty="0" smtClean="0"/>
              <a:t>Любовь в двух действиях</a:t>
            </a:r>
          </a:p>
          <a:p>
            <a:pPr>
              <a:buNone/>
            </a:pPr>
            <a:r>
              <a:rPr lang="ru-RU" sz="2800" i="1" dirty="0" smtClean="0"/>
              <a:t>Ищет встречи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2712812" cy="3992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01" y="2708920"/>
            <a:ext cx="2726733" cy="4012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52902"/>
            <a:ext cx="2760307" cy="41404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348</Words>
  <Application>Microsoft Office PowerPoint</Application>
  <PresentationFormat>Экран (4:3)</PresentationFormat>
  <Paragraphs>45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Московский драматический театр на малой Бронной </vt:lpstr>
      <vt:lpstr>Сфера</vt:lpstr>
      <vt:lpstr>             Сатирикон</vt:lpstr>
      <vt:lpstr>Театр Мюзикла</vt:lpstr>
      <vt:lpstr>Свой третий сезон 20 сентября Московский театр мюзикла открыл третьей премьерой – музыкальным ревю «Жизнь прекрасна». Театр решил создать уникальное сценическое действо, где зритель сможет услышать музыку самых разнообразных жанров и стилей – романс и рок-н-ролл, лирическую балладу и танцевальный хит, арию из оперетты и советскую патриотическую песню.</vt:lpstr>
      <vt:lpstr>Московская оперетта</vt:lpstr>
      <vt:lpstr>Презентация PowerPoint</vt:lpstr>
      <vt:lpstr>Театр у Никитских ворот</vt:lpstr>
      <vt:lpstr>Театр Модернъ</vt:lpstr>
      <vt:lpstr>Новая опера</vt:lpstr>
      <vt:lpstr>Выставки и музеи</vt:lpstr>
      <vt:lpstr>Музей Марины Цветаевой</vt:lpstr>
      <vt:lpstr>«Лаборатория льда»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драматический театр на малой Бронной </dc:title>
  <dc:creator>Алексей</dc:creator>
  <cp:lastModifiedBy>Нина Валерьевна Кошелева</cp:lastModifiedBy>
  <cp:revision>17</cp:revision>
  <dcterms:created xsi:type="dcterms:W3CDTF">2014-04-15T17:09:20Z</dcterms:created>
  <dcterms:modified xsi:type="dcterms:W3CDTF">2014-04-16T11:23:46Z</dcterms:modified>
</cp:coreProperties>
</file>