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2BF4-06E4-43F7-AABD-DA945179E082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468C-AF77-4A98-B8A9-BFD82735A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2BF4-06E4-43F7-AABD-DA945179E082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468C-AF77-4A98-B8A9-BFD82735A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2BF4-06E4-43F7-AABD-DA945179E082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468C-AF77-4A98-B8A9-BFD82735A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2BF4-06E4-43F7-AABD-DA945179E082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468C-AF77-4A98-B8A9-BFD82735A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2BF4-06E4-43F7-AABD-DA945179E082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468C-AF77-4A98-B8A9-BFD82735A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2BF4-06E4-43F7-AABD-DA945179E082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468C-AF77-4A98-B8A9-BFD82735A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2BF4-06E4-43F7-AABD-DA945179E082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468C-AF77-4A98-B8A9-BFD82735A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2BF4-06E4-43F7-AABD-DA945179E082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8E468C-AF77-4A98-B8A9-BFD82735A5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2BF4-06E4-43F7-AABD-DA945179E082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468C-AF77-4A98-B8A9-BFD82735A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2BF4-06E4-43F7-AABD-DA945179E082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88E468C-AF77-4A98-B8A9-BFD82735A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81A2BF4-06E4-43F7-AABD-DA945179E082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468C-AF77-4A98-B8A9-BFD82735A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81A2BF4-06E4-43F7-AABD-DA945179E082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88E468C-AF77-4A98-B8A9-BFD82735A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55776" y="764704"/>
            <a:ext cx="421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Презентация по английскому языку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95736" y="2348880"/>
            <a:ext cx="37962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Сочинение</a:t>
            </a:r>
          </a:p>
          <a:p>
            <a:r>
              <a:rPr lang="ru-RU" dirty="0" smtClean="0"/>
              <a:t>«Биография знаменитого актера</a:t>
            </a:r>
            <a:endParaRPr lang="en-US" dirty="0" smtClean="0"/>
          </a:p>
          <a:p>
            <a:pPr algn="ctr"/>
            <a:r>
              <a:rPr lang="en-US" b="1" dirty="0" smtClean="0"/>
              <a:t>Robert Downey</a:t>
            </a:r>
            <a:r>
              <a:rPr lang="ru-RU" dirty="0" smtClean="0"/>
              <a:t>»</a:t>
            </a:r>
            <a:r>
              <a:rPr lang="en-US" b="1" dirty="0" smtClean="0"/>
              <a:t> 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3501008"/>
            <a:ext cx="346921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Работа  Маркалева Анатолия</a:t>
            </a:r>
          </a:p>
          <a:p>
            <a:r>
              <a:rPr lang="ru-RU" dirty="0" smtClean="0"/>
              <a:t>Ученика 6 класса</a:t>
            </a:r>
            <a:br>
              <a:rPr lang="ru-RU" dirty="0" smtClean="0"/>
            </a:br>
            <a:r>
              <a:rPr lang="ru-RU" dirty="0" smtClean="0"/>
              <a:t>ГБОУ «Школа №106»</a:t>
            </a:r>
          </a:p>
          <a:p>
            <a:endParaRPr lang="ru-RU" dirty="0" smtClean="0"/>
          </a:p>
          <a:p>
            <a:r>
              <a:rPr lang="ru-RU" dirty="0" smtClean="0"/>
              <a:t>Учитель</a:t>
            </a:r>
          </a:p>
          <a:p>
            <a:r>
              <a:rPr lang="ru-RU" dirty="0" smtClean="0"/>
              <a:t>Шайдурова В.Ф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203848" y="5805264"/>
            <a:ext cx="2095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Санкт-Петербург</a:t>
            </a:r>
          </a:p>
          <a:p>
            <a:pPr algn="ctr"/>
            <a:r>
              <a:rPr lang="ru-RU" dirty="0" smtClean="0"/>
              <a:t>2015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5301208"/>
            <a:ext cx="6629400" cy="1066688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Nowdays</a:t>
            </a:r>
            <a:r>
              <a:rPr lang="en-US" sz="3200" dirty="0" smtClean="0"/>
              <a:t> Robert is famous not only as an actor but as a producer and a musician.</a:t>
            </a:r>
            <a:endParaRPr lang="ru-RU" sz="3200" dirty="0"/>
          </a:p>
        </p:txBody>
      </p:sp>
      <p:pic>
        <p:nvPicPr>
          <p:cNvPr id="1026" name="Picture 2" descr="Robert Downey Jr photo, picture, image, pic 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1"/>
            <a:ext cx="6408712" cy="46805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4725144"/>
            <a:ext cx="6629400" cy="106668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Thank you for your attention!</a:t>
            </a:r>
            <a:endParaRPr lang="ru-RU" sz="3600" dirty="0"/>
          </a:p>
        </p:txBody>
      </p:sp>
      <p:pic>
        <p:nvPicPr>
          <p:cNvPr id="22530" name="Picture 2" descr="Поиск по тегам - MyLi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5"/>
            <a:ext cx="6336704" cy="47525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2420888"/>
            <a:ext cx="64043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Robert Downey</a:t>
            </a:r>
            <a:endParaRPr lang="ru-RU" sz="6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55576" y="4653136"/>
            <a:ext cx="7240960" cy="151216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Marvel is an American movie studio.</a:t>
            </a:r>
          </a:p>
          <a:p>
            <a:r>
              <a:rPr lang="en-US" sz="3200" dirty="0" smtClean="0"/>
              <a:t>An Iron Man was produced there.</a:t>
            </a:r>
            <a:endParaRPr lang="ru-RU" sz="3200" dirty="0"/>
          </a:p>
        </p:txBody>
      </p:sp>
      <p:pic>
        <p:nvPicPr>
          <p:cNvPr id="8194" name="Picture 2" descr="Comiksu.ru Читаем комиксы онлайн - Дэдпул Истребляет Вселенн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6768752" cy="43204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4725144"/>
            <a:ext cx="6629400" cy="1066688"/>
          </a:xfrm>
        </p:spPr>
        <p:txBody>
          <a:bodyPr/>
          <a:lstStyle/>
          <a:p>
            <a:r>
              <a:rPr lang="en-US" sz="2800" dirty="0" smtClean="0"/>
              <a:t>The main character is Tony Starker.</a:t>
            </a:r>
          </a:p>
          <a:p>
            <a:r>
              <a:rPr lang="en-US" sz="2800" dirty="0" smtClean="0"/>
              <a:t>Robert Downey played the star role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7170" name="Picture 2" descr="Роберт Дауни-мл. (Robert Downey Jr. - Фотографии - Фотографи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6696744" cy="436316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4653136"/>
            <a:ext cx="6629400" cy="106668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Robert Downey was born in 1965 in New York , the USA</a:t>
            </a:r>
            <a:endParaRPr lang="ru-RU" sz="3200" dirty="0"/>
          </a:p>
        </p:txBody>
      </p:sp>
      <p:pic>
        <p:nvPicPr>
          <p:cNvPr id="6146" name="Picture 2" descr="Правильный ответ Роберт Дауни-младший. Интересные факты со в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3024336" cy="3960441"/>
          </a:xfrm>
          <a:prstGeom prst="rect">
            <a:avLst/>
          </a:prstGeom>
          <a:noFill/>
        </p:spPr>
      </p:pic>
      <p:pic>
        <p:nvPicPr>
          <p:cNvPr id="6148" name="Picture 4" descr="Как выглядели звезды Голливуда в своих первых фильмах, стран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268760"/>
            <a:ext cx="3816424" cy="33843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5013176"/>
            <a:ext cx="7344816" cy="1066688"/>
          </a:xfrm>
        </p:spPr>
        <p:txBody>
          <a:bodyPr>
            <a:noAutofit/>
          </a:bodyPr>
          <a:lstStyle/>
          <a:p>
            <a:r>
              <a:rPr lang="en-US" sz="3200" dirty="0" smtClean="0"/>
              <a:t>His father was a producer.</a:t>
            </a:r>
          </a:p>
          <a:p>
            <a:r>
              <a:rPr lang="en-US" sz="3200" dirty="0" smtClean="0"/>
              <a:t>Robert started his </a:t>
            </a:r>
            <a:r>
              <a:rPr lang="en-US" sz="3200" dirty="0" smtClean="0"/>
              <a:t>career as an actor </a:t>
            </a:r>
            <a:r>
              <a:rPr lang="en-US" sz="3200" dirty="0" smtClean="0"/>
              <a:t>when </a:t>
            </a:r>
            <a:r>
              <a:rPr lang="en-US" sz="3200" dirty="0" smtClean="0"/>
              <a:t>he was a school boy.</a:t>
            </a:r>
            <a:endParaRPr lang="ru-RU" sz="3200" dirty="0"/>
          </a:p>
        </p:txBody>
      </p:sp>
      <p:pic>
        <p:nvPicPr>
          <p:cNvPr id="5122" name="Picture 2" descr="Haesenberg / Профи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5715000" cy="42862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5373216"/>
            <a:ext cx="8208912" cy="1066688"/>
          </a:xfrm>
        </p:spPr>
        <p:txBody>
          <a:bodyPr>
            <a:noAutofit/>
          </a:bodyPr>
          <a:lstStyle/>
          <a:p>
            <a:r>
              <a:rPr lang="en-US" sz="2400" dirty="0" smtClean="0"/>
              <a:t>We know nothing about his school years , about his education.</a:t>
            </a:r>
          </a:p>
          <a:p>
            <a:r>
              <a:rPr lang="en-US" sz="2400" dirty="0" smtClean="0"/>
              <a:t>But we know that after the movie</a:t>
            </a:r>
            <a:r>
              <a:rPr lang="ru-RU" sz="2400" dirty="0" smtClean="0"/>
              <a:t> «</a:t>
            </a:r>
            <a:r>
              <a:rPr lang="en-US" sz="2400" dirty="0" smtClean="0"/>
              <a:t>Air America</a:t>
            </a:r>
            <a:r>
              <a:rPr lang="ru-RU" sz="2400" dirty="0" smtClean="0"/>
              <a:t>» </a:t>
            </a:r>
            <a:endParaRPr lang="en-US" sz="2400" dirty="0" smtClean="0"/>
          </a:p>
          <a:p>
            <a:r>
              <a:rPr lang="en-US" sz="2400" dirty="0" smtClean="0"/>
              <a:t>he </a:t>
            </a:r>
            <a:r>
              <a:rPr lang="en-US" sz="2400" dirty="0" smtClean="0"/>
              <a:t>became famous in America.</a:t>
            </a:r>
            <a:endParaRPr lang="ru-RU" sz="2400" dirty="0"/>
          </a:p>
        </p:txBody>
      </p:sp>
      <p:pic>
        <p:nvPicPr>
          <p:cNvPr id="4098" name="Picture 2" descr="Странный Шерлок Холмс или сумасшествия обаяте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6840760" cy="38413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5301208"/>
            <a:ext cx="7416824" cy="1066688"/>
          </a:xfrm>
        </p:spPr>
        <p:txBody>
          <a:bodyPr>
            <a:noAutofit/>
          </a:bodyPr>
          <a:lstStyle/>
          <a:p>
            <a:r>
              <a:rPr lang="en-US" sz="3200" dirty="0" smtClean="0"/>
              <a:t>His role of Charlie  Chaplin brought him the first </a:t>
            </a:r>
            <a:r>
              <a:rPr lang="en-US" sz="3200" dirty="0" smtClean="0"/>
              <a:t>prize of </a:t>
            </a:r>
            <a:r>
              <a:rPr lang="en-US" sz="3200" dirty="0" smtClean="0"/>
              <a:t>the American Academy Award </a:t>
            </a:r>
            <a:r>
              <a:rPr lang="ru-RU" sz="3200" dirty="0" smtClean="0"/>
              <a:t>«</a:t>
            </a:r>
            <a:r>
              <a:rPr lang="en-US" sz="3200" dirty="0" smtClean="0"/>
              <a:t>Oscar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pic>
        <p:nvPicPr>
          <p:cNvPr id="3074" name="Picture 2" descr="Роберт Дауни Младший &quot; WWW.OPEN.AZ - ОТКРОЙ ДЛЯ СЕБЯ АЗЕРБАЙ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6192688" cy="406903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5373216"/>
            <a:ext cx="6629400" cy="1066688"/>
          </a:xfrm>
        </p:spPr>
        <p:txBody>
          <a:bodyPr>
            <a:noAutofit/>
          </a:bodyPr>
          <a:lstStyle/>
          <a:p>
            <a:r>
              <a:rPr lang="en-US" sz="2800" dirty="0" smtClean="0"/>
              <a:t>Over the next years Robert won same more Awards for such films as an Iron Man , Sherlock Holmes and others.</a:t>
            </a:r>
            <a:endParaRPr lang="ru-RU" sz="2800" dirty="0"/>
          </a:p>
        </p:txBody>
      </p:sp>
      <p:pic>
        <p:nvPicPr>
          <p:cNvPr id="2050" name="Picture 2" descr="http://im0-tub-ru.yandex.net/i?id=04c3ec590a2839485699c218e3716c2c-68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3744416" cy="2952328"/>
          </a:xfrm>
          <a:prstGeom prst="rect">
            <a:avLst/>
          </a:prstGeom>
          <a:noFill/>
        </p:spPr>
      </p:pic>
      <p:pic>
        <p:nvPicPr>
          <p:cNvPr id="2052" name="Picture 4" descr="Обои - Железный челове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620688"/>
            <a:ext cx="4128459" cy="30963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112</TotalTime>
  <Words>174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Техническая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           of        hero</dc:title>
  <dc:creator>Иван</dc:creator>
  <cp:lastModifiedBy>acer</cp:lastModifiedBy>
  <cp:revision>12</cp:revision>
  <dcterms:created xsi:type="dcterms:W3CDTF">2015-02-19T15:26:48Z</dcterms:created>
  <dcterms:modified xsi:type="dcterms:W3CDTF">2015-03-01T20:07:17Z</dcterms:modified>
</cp:coreProperties>
</file>