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9A2061-04EE-4429-8152-3A6F3E896216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6963B71-0FD3-4CE4-B775-26F5ACD9B6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ru.esosedi.org/RU/TUL/" TargetMode="External"/><Relationship Id="rId7" Type="http://schemas.openxmlformats.org/officeDocument/2006/relationships/hyperlink" Target="http://ru.esosedi.org/RU/KLU/" TargetMode="External"/><Relationship Id="rId2" Type="http://schemas.openxmlformats.org/officeDocument/2006/relationships/hyperlink" Target="http://ru.esosedi.org/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esosedi.org/RU/BRY/" TargetMode="External"/><Relationship Id="rId5" Type="http://schemas.openxmlformats.org/officeDocument/2006/relationships/hyperlink" Target="http://ru.esosedi.org/RU/KRS/" TargetMode="External"/><Relationship Id="rId4" Type="http://schemas.openxmlformats.org/officeDocument/2006/relationships/hyperlink" Target="http://ru.esosedi.org/RU/LIP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5%D1%81%D0%BE%D1%81%D1%82%D0%B5%D0%BF%D1%8C" TargetMode="External"/><Relationship Id="rId7" Type="http://schemas.openxmlformats.org/officeDocument/2006/relationships/hyperlink" Target="https://ru.wikipedia.org/wiki/%D0%9B%D0%B5%D1%81" TargetMode="External"/><Relationship Id="rId2" Type="http://schemas.openxmlformats.org/officeDocument/2006/relationships/hyperlink" Target="https://ru.wikipedia.org/wiki/%D0%A1%D1%80%D0%B5%D0%B4%D0%BD%D0%B5%D1%80%D1%83%D1%81%D1%81%D0%BA%D0%B0%D1%8F_%D0%B2%D0%BE%D0%B7%D0%B2%D1%8B%D1%88%D0%B5%D0%BD%D0%BD%D0%BE%D1%81%D1%82%D1%8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F%D0%B0%D1%88%D0%BD%D1%8F" TargetMode="External"/><Relationship Id="rId5" Type="http://schemas.openxmlformats.org/officeDocument/2006/relationships/hyperlink" Target="https://ru.wikipedia.org/wiki/%D0%93%D0%B5%D0%BA%D1%82%D0%B0%D1%80" TargetMode="External"/><Relationship Id="rId4" Type="http://schemas.openxmlformats.org/officeDocument/2006/relationships/hyperlink" Target="https://ru.wikipedia.org/wiki/%D0%9E%D1%80%D1%91%D0%BB_(%D0%B3%D0%BE%D1%80%D0%BE%D0%B4)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igros.ru/rossiya-reka-ok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Выполнила: </a:t>
            </a:r>
            <a:r>
              <a:rPr lang="ru-RU" dirty="0" err="1" smtClean="0"/>
              <a:t>Шипицова</a:t>
            </a:r>
            <a:r>
              <a:rPr lang="ru-RU" dirty="0" smtClean="0"/>
              <a:t> Софья. 4</a:t>
            </a:r>
            <a:r>
              <a:rPr lang="en-US" dirty="0" smtClean="0"/>
              <a:t> &lt;</a:t>
            </a:r>
            <a:r>
              <a:rPr lang="ru-RU" dirty="0" smtClean="0"/>
              <a:t>в</a:t>
            </a:r>
            <a:r>
              <a:rPr lang="en-US" dirty="0" smtClean="0"/>
              <a:t>&gt;</a:t>
            </a:r>
            <a:r>
              <a:rPr lang="ru-RU" dirty="0" smtClean="0"/>
              <a:t> класс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Руководитель: Андреева А. В.	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Наш край.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Орловская область.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9"/>
            <a:ext cx="82153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Орло́вская</a:t>
            </a:r>
            <a:r>
              <a:rPr lang="ru-RU" b="1" dirty="0" smtClean="0"/>
              <a:t> область</a:t>
            </a:r>
            <a:r>
              <a:rPr lang="ru-RU" dirty="0" smtClean="0"/>
              <a:t> — субъект </a:t>
            </a:r>
            <a:r>
              <a:rPr lang="ru-RU" u="sng" dirty="0" smtClean="0">
                <a:hlinkClick r:id="rId2"/>
              </a:rPr>
              <a:t>Российской Федерации</a:t>
            </a:r>
            <a:r>
              <a:rPr lang="ru-RU" dirty="0" smtClean="0"/>
              <a:t>. Входит в состав Центрального федерального округа и Центрального экономического района.</a:t>
            </a:r>
          </a:p>
          <a:p>
            <a:r>
              <a:rPr lang="ru-RU" dirty="0" smtClean="0"/>
              <a:t>Граничит с областями: на севере с </a:t>
            </a:r>
            <a:r>
              <a:rPr lang="ru-RU" u="sng" dirty="0" smtClean="0">
                <a:hlinkClick r:id="rId3"/>
              </a:rPr>
              <a:t>Тульской</a:t>
            </a:r>
            <a:r>
              <a:rPr lang="ru-RU" dirty="0" smtClean="0"/>
              <a:t>, на востоке с </a:t>
            </a:r>
            <a:r>
              <a:rPr lang="ru-RU" u="sng" dirty="0" smtClean="0">
                <a:hlinkClick r:id="rId4"/>
              </a:rPr>
              <a:t>Липецкой</a:t>
            </a:r>
            <a:r>
              <a:rPr lang="ru-RU" dirty="0" smtClean="0"/>
              <a:t>, на юге с </a:t>
            </a:r>
            <a:r>
              <a:rPr lang="ru-RU" u="sng" dirty="0" smtClean="0">
                <a:hlinkClick r:id="rId5"/>
              </a:rPr>
              <a:t>Курской</a:t>
            </a:r>
            <a:r>
              <a:rPr lang="ru-RU" dirty="0" smtClean="0"/>
              <a:t>, на западе с </a:t>
            </a:r>
            <a:r>
              <a:rPr lang="ru-RU" u="sng" dirty="0" smtClean="0">
                <a:hlinkClick r:id="rId6"/>
              </a:rPr>
              <a:t>Брянской</a:t>
            </a:r>
            <a:r>
              <a:rPr lang="ru-RU" dirty="0" smtClean="0"/>
              <a:t>, на северо-западе с </a:t>
            </a:r>
            <a:r>
              <a:rPr lang="ru-RU" u="sng" dirty="0" smtClean="0">
                <a:hlinkClick r:id="rId7"/>
              </a:rPr>
              <a:t>Калужской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Дата образования — 27 сентября 1937 года. Численность населения — 769 865 (2014), доля городского населения — 66,32 %.</a:t>
            </a:r>
            <a:endParaRPr lang="ru-RU" dirty="0"/>
          </a:p>
        </p:txBody>
      </p:sp>
      <p:pic>
        <p:nvPicPr>
          <p:cNvPr id="1026" name="Picture 2" descr="D:\Мои документы\Проекты\orelmap-big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7224" y="2285992"/>
            <a:ext cx="7572428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857232"/>
            <a:ext cx="77153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Орловская область расположена на юго-западе Европейской части России, в центральной части </a:t>
            </a:r>
            <a:r>
              <a:rPr lang="ru-RU" b="1" i="1" dirty="0" smtClean="0">
                <a:solidFill>
                  <a:schemeClr val="bg1"/>
                </a:solidFill>
                <a:hlinkClick r:id="rId2" tooltip="Среднерусская возвышенность"/>
              </a:rPr>
              <a:t>Среднерусской возвышенности</a:t>
            </a:r>
            <a:r>
              <a:rPr lang="ru-RU" b="1" i="1" dirty="0" smtClean="0">
                <a:solidFill>
                  <a:schemeClr val="bg1"/>
                </a:solidFill>
              </a:rPr>
              <a:t> в </a:t>
            </a:r>
            <a:r>
              <a:rPr lang="ru-RU" b="1" i="1" dirty="0" smtClean="0">
                <a:solidFill>
                  <a:schemeClr val="bg1"/>
                </a:solidFill>
                <a:hlinkClick r:id="rId3" tooltip="Лесостепь"/>
              </a:rPr>
              <a:t>лесостепной зоне</a:t>
            </a:r>
            <a:r>
              <a:rPr lang="ru-RU" b="1" i="1" dirty="0" smtClean="0">
                <a:solidFill>
                  <a:schemeClr val="bg1"/>
                </a:solidFill>
              </a:rPr>
              <a:t>. Протяженность территории с севера на юг более 150 км, с запада на восток — свыше 200 км.</a:t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ru-RU" b="1" i="1" dirty="0" smtClean="0">
                <a:solidFill>
                  <a:schemeClr val="bg1"/>
                </a:solidFill>
              </a:rPr>
              <a:t>Орловская область является одним из самых маленьких субъектов РФ. Разделена на 24 муниципальных района. Областным центром является крупнейший город области — </a:t>
            </a:r>
            <a:r>
              <a:rPr lang="ru-RU" b="1" i="1" dirty="0" smtClean="0">
                <a:solidFill>
                  <a:schemeClr val="bg1"/>
                </a:solidFill>
                <a:hlinkClick r:id="rId4" tooltip="Орёл (город)"/>
              </a:rPr>
              <a:t>Орёл</a:t>
            </a:r>
            <a:r>
              <a:rPr lang="ru-RU" b="1" i="1" dirty="0" smtClean="0">
                <a:solidFill>
                  <a:schemeClr val="bg1"/>
                </a:solidFill>
              </a:rPr>
              <a:t>. Всего насчитывается 7 городов и 14 посёлков городского типа. Основная часть занимаемой площади приходится на сельскохозяйственные угодья (2085,7 тыс. </a:t>
            </a:r>
            <a:r>
              <a:rPr lang="ru-RU" b="1" i="1" dirty="0" smtClean="0">
                <a:solidFill>
                  <a:schemeClr val="bg1"/>
                </a:solidFill>
                <a:hlinkClick r:id="rId5" tooltip="Гектар"/>
              </a:rPr>
              <a:t>га</a:t>
            </a:r>
            <a:r>
              <a:rPr lang="ru-RU" b="1" i="1" dirty="0" smtClean="0">
                <a:solidFill>
                  <a:schemeClr val="bg1"/>
                </a:solidFill>
              </a:rPr>
              <a:t>), из которых 1662,7 тыс. га (79,7 %) составляет </a:t>
            </a:r>
            <a:r>
              <a:rPr lang="ru-RU" b="1" i="1" dirty="0" smtClean="0">
                <a:solidFill>
                  <a:schemeClr val="bg1"/>
                </a:solidFill>
                <a:hlinkClick r:id="rId6" tooltip="Пашня"/>
              </a:rPr>
              <a:t>пашня</a:t>
            </a:r>
            <a:r>
              <a:rPr lang="ru-RU" b="1" i="1" dirty="0" smtClean="0">
                <a:solidFill>
                  <a:schemeClr val="bg1"/>
                </a:solidFill>
              </a:rPr>
              <a:t>. </a:t>
            </a:r>
            <a:r>
              <a:rPr lang="ru-RU" b="1" i="1" dirty="0" smtClean="0">
                <a:solidFill>
                  <a:schemeClr val="bg1"/>
                </a:solidFill>
                <a:hlinkClick r:id="rId7" tooltip="Лес"/>
              </a:rPr>
              <a:t>Леса</a:t>
            </a:r>
            <a:r>
              <a:rPr lang="ru-RU" b="1" i="1" dirty="0" smtClean="0">
                <a:solidFill>
                  <a:schemeClr val="bg1"/>
                </a:solidFill>
              </a:rPr>
              <a:t> преимущественно лиственные и смешанные (дуб, берёза, сосна, осина, ель, клён, липа, ольха, лиственница, рябина), сосредоточены в основном на северо-западе области и занимают 193,7 тысячи гектаров или 7,4 % всей территории.</a:t>
            </a:r>
            <a:br>
              <a:rPr lang="ru-RU" b="1" i="1" dirty="0" smtClean="0">
                <a:solidFill>
                  <a:schemeClr val="bg1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</a:t>
            </a:r>
            <a:r>
              <a:rPr lang="ru-RU" i="1" dirty="0" smtClean="0">
                <a:solidFill>
                  <a:schemeClr val="bg1"/>
                </a:solidFill>
              </a:rPr>
              <a:t>Реки.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По всей территории Орловской области протекает большое количество рек. Поэтому местность эта довольно сильно изрезана долинами рек, балками и оврагами. Реки орловской области в основном мелкие и текут они медленно. Всего их более 225, а тех, что имеют протяжённость 10 км. и более, 117. Одна из крупнейших и главных рек Орловской области – </a:t>
            </a:r>
            <a:r>
              <a:rPr lang="ru-RU" i="1" dirty="0" smtClean="0">
                <a:solidFill>
                  <a:schemeClr val="bg1"/>
                </a:solidFill>
                <a:hlinkClick r:id="rId2" tooltip="Россия. Река Ока"/>
              </a:rPr>
              <a:t>Ока</a:t>
            </a:r>
            <a:r>
              <a:rPr lang="ru-RU" i="1" dirty="0" smtClean="0">
                <a:solidFill>
                  <a:schemeClr val="bg1"/>
                </a:solidFill>
              </a:rPr>
              <a:t>. Другие наиболее значимые реки </a:t>
            </a:r>
            <a:r>
              <a:rPr lang="ru-RU" i="1" dirty="0" smtClean="0">
                <a:solidFill>
                  <a:schemeClr val="bg1"/>
                </a:solidFill>
              </a:rPr>
              <a:t>региона - Сосна</a:t>
            </a:r>
            <a:r>
              <a:rPr lang="ru-RU" i="1" dirty="0" smtClean="0">
                <a:solidFill>
                  <a:schemeClr val="bg1"/>
                </a:solidFill>
              </a:rPr>
              <a:t>, Навля, </a:t>
            </a:r>
            <a:r>
              <a:rPr lang="ru-RU" i="1" dirty="0" err="1" smtClean="0">
                <a:solidFill>
                  <a:schemeClr val="bg1"/>
                </a:solidFill>
              </a:rPr>
              <a:t>Вытебеть</a:t>
            </a:r>
            <a:r>
              <a:rPr lang="ru-RU" i="1" dirty="0" smtClean="0">
                <a:solidFill>
                  <a:schemeClr val="bg1"/>
                </a:solidFill>
              </a:rPr>
              <a:t> и другие. Одна из довольно крупных рек – Сосна. В ней обитает редкий для этих мест вид рыб – </a:t>
            </a:r>
            <a:r>
              <a:rPr lang="ru-RU" i="1" dirty="0" err="1" smtClean="0">
                <a:solidFill>
                  <a:schemeClr val="bg1"/>
                </a:solidFill>
              </a:rPr>
              <a:t>бычок-подкаменьщик</a:t>
            </a:r>
            <a:r>
              <a:rPr lang="ru-RU" i="1" dirty="0" smtClean="0">
                <a:solidFill>
                  <a:schemeClr val="bg1"/>
                </a:solidFill>
              </a:rPr>
              <a:t>. Всего в местных водоёмах обитает порядка 40 видов рыб. Наибольший интерес представляют судак, лещ, карп, сом, щука, окунь. В последнее время в реках Ока и </a:t>
            </a:r>
            <a:r>
              <a:rPr lang="ru-RU" i="1" dirty="0" err="1" smtClean="0">
                <a:solidFill>
                  <a:schemeClr val="bg1"/>
                </a:solidFill>
              </a:rPr>
              <a:t>Зуша</a:t>
            </a:r>
            <a:r>
              <a:rPr lang="ru-RU" i="1" dirty="0" smtClean="0">
                <a:solidFill>
                  <a:schemeClr val="bg1"/>
                </a:solidFill>
              </a:rPr>
              <a:t> появились амурский осётр и стерлядь. Обитает здесь и толстолобик.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</a:rPr>
              <a:t>В поймах рек, в местах выхода на поверхность грунтовых вод, в балках образованы болота. Площадь болот незначительна. Это связано с тем, что большинство рек здесь мелкие. Растения и животные местных водных ресурсов своеобразны. Особенно интересны животные и растения, находящиеся по берегам реки </a:t>
            </a:r>
            <a:r>
              <a:rPr lang="ru-RU" sz="2800" b="1" i="1" dirty="0" err="1" smtClean="0">
                <a:solidFill>
                  <a:schemeClr val="bg1"/>
                </a:solidFill>
              </a:rPr>
              <a:t>Вытебеть</a:t>
            </a:r>
            <a:r>
              <a:rPr lang="ru-RU" sz="2800" b="1" i="1" dirty="0" smtClean="0">
                <a:solidFill>
                  <a:schemeClr val="bg1"/>
                </a:solidFill>
              </a:rPr>
              <a:t>. Здесь обитает филин. Иногда прилетают погостить змееяд и осоед. На реке обитает выхухоль. На водоёмах обитают серая цапля, выпь малая и большая. Среди редких птиц стоит выделить серого журавля, лебедя и др. Это перелётные виды птиц. Здесь обитают прудовая лягушка, озёрная лягушка, чесночница и др. В Орловской области обитают стрекозы. Это один из самых древних видов насекомых на Земле. В реках этого уголка </a:t>
            </a:r>
            <a:r>
              <a:rPr lang="ru-RU" sz="2800" b="1" i="1" dirty="0" err="1" smtClean="0">
                <a:solidFill>
                  <a:schemeClr val="bg1"/>
                </a:solidFill>
              </a:rPr>
              <a:t>Орловщины</a:t>
            </a:r>
            <a:r>
              <a:rPr lang="ru-RU" sz="2800" b="1" i="1" dirty="0" smtClean="0">
                <a:solidFill>
                  <a:schemeClr val="bg1"/>
                </a:solidFill>
              </a:rPr>
              <a:t> обитают выдра, норки европейская и американская, ондатра.</a:t>
            </a:r>
            <a:endParaRPr lang="ru-RU" sz="2800" i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29552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   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        </a:t>
            </a:r>
            <a:r>
              <a:rPr lang="ru-RU" b="1" i="1" dirty="0" smtClean="0">
                <a:solidFill>
                  <a:schemeClr val="bg1"/>
                </a:solidFill>
              </a:rPr>
              <a:t>Кто живёт на </a:t>
            </a:r>
            <a:r>
              <a:rPr lang="ru-RU" b="1" i="1" dirty="0" smtClean="0">
                <a:solidFill>
                  <a:schemeClr val="bg1"/>
                </a:solidFill>
              </a:rPr>
              <a:t>водоёмах.</a:t>
            </a:r>
            <a:r>
              <a:rPr lang="ru-RU" b="1" i="1" dirty="0" smtClean="0">
                <a:solidFill>
                  <a:schemeClr val="bg1"/>
                </a:solidFill>
              </a:rPr>
              <a:t/>
            </a:r>
            <a:br>
              <a:rPr lang="ru-RU" b="1" i="1" dirty="0" smtClean="0">
                <a:solidFill>
                  <a:schemeClr val="bg1"/>
                </a:solidFill>
              </a:rPr>
            </a:b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Среди лесов, наибольшее распространение получили хвойные, мелколиственные, широколиственные и смешанные леса. Среди широколиственных преобладают дубовые породы. Наиболее ценны леса </a:t>
            </a:r>
            <a:r>
              <a:rPr lang="ru-RU" sz="2000" b="1" i="1" dirty="0" smtClean="0">
                <a:solidFill>
                  <a:schemeClr val="bg1"/>
                </a:solidFill>
              </a:rPr>
              <a:t>Знаменского </a:t>
            </a:r>
            <a:r>
              <a:rPr lang="ru-RU" sz="2000" b="1" i="1" dirty="0" smtClean="0">
                <a:solidFill>
                  <a:schemeClr val="bg1"/>
                </a:solidFill>
              </a:rPr>
              <a:t>и </a:t>
            </a:r>
            <a:r>
              <a:rPr lang="ru-RU" sz="2000" b="1" i="1" dirty="0" err="1" smtClean="0">
                <a:solidFill>
                  <a:schemeClr val="bg1"/>
                </a:solidFill>
              </a:rPr>
              <a:t>Хотынецкого</a:t>
            </a:r>
            <a:r>
              <a:rPr lang="ru-RU" sz="2000" b="1" i="1" dirty="0" smtClean="0">
                <a:solidFill>
                  <a:schemeClr val="bg1"/>
                </a:solidFill>
              </a:rPr>
              <a:t> района. Здесь начинается южная тайга, представленная хвойно-широколиственными лесами.</a:t>
            </a:r>
            <a:endParaRPr lang="ru-RU" sz="2000" b="1" i="1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i="1" dirty="0" smtClean="0">
                <a:solidFill>
                  <a:schemeClr val="bg1"/>
                </a:solidFill>
              </a:rPr>
              <a:t>Растительность Орловской области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pic>
        <p:nvPicPr>
          <p:cNvPr id="2051" name="Picture 3" descr="D:\Мои документы\Проекты\National-Park-Orlovskoye-Polesye-na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500438"/>
            <a:ext cx="4786346" cy="2946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10206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Своеобразием отличается также животный и растительный мир лесов, раскинувшихся по берегам реки </a:t>
            </a:r>
            <a:r>
              <a:rPr lang="ru-RU" b="1" i="1" dirty="0" err="1" smtClean="0">
                <a:solidFill>
                  <a:schemeClr val="bg1"/>
                </a:solidFill>
              </a:rPr>
              <a:t>Вытебеть</a:t>
            </a:r>
            <a:r>
              <a:rPr lang="ru-RU" b="1" i="1" dirty="0" smtClean="0">
                <a:solidFill>
                  <a:schemeClr val="bg1"/>
                </a:solidFill>
              </a:rPr>
              <a:t>.</a:t>
            </a:r>
            <a:r>
              <a:rPr lang="ru-RU" b="1" dirty="0" smtClean="0"/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Вы́тебеть</a:t>
            </a:r>
            <a:r>
              <a:rPr lang="ru-RU" b="1" i="1" dirty="0" smtClean="0">
                <a:solidFill>
                  <a:schemeClr val="bg1"/>
                </a:solidFill>
              </a:rPr>
              <a:t> — река в Брянской, Орловской и Калужской областях России. Из всей территории области только в них встречаются рябчики и глухари. Здесь гнездится самая крупная сова - филин, а иногда в летний период - осоед и змееяд. В лесах западной части области можно увидеть таких представителей таежной зоны, как кедровка, хохлатая синица, клестов, дятлов зеленого и черного. Практически во всех лесах Орловской области обитает благородный олень. В хвойных и смешанных лесах обитают куница и белка. В лесные массивы </a:t>
            </a:r>
            <a:r>
              <a:rPr lang="ru-RU" b="1" i="1" dirty="0" err="1" smtClean="0">
                <a:solidFill>
                  <a:schemeClr val="bg1"/>
                </a:solidFill>
              </a:rPr>
              <a:t>Хотынецкого</a:t>
            </a:r>
            <a:r>
              <a:rPr lang="ru-RU" b="1" i="1" dirty="0" smtClean="0">
                <a:solidFill>
                  <a:schemeClr val="bg1"/>
                </a:solidFill>
              </a:rPr>
              <a:t> и Знаменского районов в отдельные годы заходит во время кормежки из соседних Брянской и Калужской областей бурый медведь.  </a:t>
            </a:r>
            <a:br>
              <a:rPr lang="ru-RU" b="1" i="1" dirty="0" smtClean="0">
                <a:solidFill>
                  <a:schemeClr val="bg1"/>
                </a:solidFill>
              </a:rPr>
            </a:b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                  Кто живёт в лесах.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64</TotalTime>
  <Words>300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Наш край. Орловская область.</vt:lpstr>
      <vt:lpstr>Слайд 2</vt:lpstr>
      <vt:lpstr>Слайд 3</vt:lpstr>
      <vt:lpstr>                            Реки.</vt:lpstr>
      <vt:lpstr>                          Кто живёт на водоёмах. </vt:lpstr>
      <vt:lpstr> Растительность Орловской области</vt:lpstr>
      <vt:lpstr>                  Кто живёт в лесах.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Орловская область. Положение на карте.</dc:title>
  <dc:creator>Домашний</dc:creator>
  <cp:lastModifiedBy>Домашний</cp:lastModifiedBy>
  <cp:revision>8</cp:revision>
  <dcterms:created xsi:type="dcterms:W3CDTF">2015-11-16T15:38:16Z</dcterms:created>
  <dcterms:modified xsi:type="dcterms:W3CDTF">2015-11-17T07:10:48Z</dcterms:modified>
</cp:coreProperties>
</file>