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FB4E-E331-41C7-AA08-47D63F2992E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6E876-4C00-40ED-84E7-99AB3871A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E876-4C00-40ED-84E7-99AB3871A1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5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.foto.radikal.ru/0703/163df8138f15.png" TargetMode="External"/><Relationship Id="rId2" Type="http://schemas.openxmlformats.org/officeDocument/2006/relationships/hyperlink" Target="http://galerey-room.ru/images/0_3d5bc_ad386c77_orig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1358.photobucket.com/albums/q761/COBANKIZI/0_601c3_552eca8e_L_zps22761d86.png" TargetMode="External"/><Relationship Id="rId4" Type="http://schemas.openxmlformats.org/officeDocument/2006/relationships/hyperlink" Target="http://img-fotki.yandex.ru/get/4706/28257045.5ec/0_6f5cf_5329c14_X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Конкурс </a:t>
            </a:r>
            <a:r>
              <a:rPr lang="ru-RU" sz="2400" b="1" dirty="0">
                <a:solidFill>
                  <a:srgbClr val="FF0000"/>
                </a:solidFill>
              </a:rPr>
              <a:t>«Мама… Как много значит это слово!»</a:t>
            </a:r>
          </a:p>
          <a:p>
            <a:r>
              <a:rPr lang="ru-RU" sz="2800" b="1" dirty="0"/>
              <a:t>Название работы: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«Мудрые мысли о маме»</a:t>
            </a:r>
          </a:p>
          <a:p>
            <a:r>
              <a:rPr lang="ru-RU" sz="2800" b="1" dirty="0"/>
              <a:t>Номинация: </a:t>
            </a:r>
            <a:r>
              <a:rPr lang="ru-RU" sz="2800" dirty="0"/>
              <a:t>Мультимедийное издание (презентация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b="1" dirty="0" smtClean="0"/>
              <a:t>                       Ф.И. </a:t>
            </a:r>
            <a:r>
              <a:rPr lang="ru-RU" sz="2800" b="1" dirty="0"/>
              <a:t>участника: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/>
              <a:t> </a:t>
            </a:r>
            <a:r>
              <a:rPr lang="ru-RU" sz="2800" smtClean="0"/>
              <a:t>                          </a:t>
            </a:r>
            <a:r>
              <a:rPr lang="ru-RU" sz="2400" smtClean="0"/>
              <a:t>Баранников </a:t>
            </a:r>
            <a:r>
              <a:rPr lang="ru-RU" sz="2400" dirty="0"/>
              <a:t>Станислав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3 класс</a:t>
            </a:r>
            <a:endParaRPr lang="ru-RU" sz="2400" dirty="0"/>
          </a:p>
          <a:p>
            <a:endParaRPr lang="ru-RU" sz="2800" b="1" dirty="0" smtClean="0"/>
          </a:p>
          <a:p>
            <a:r>
              <a:rPr lang="ru-RU" sz="2800" b="1" dirty="0" smtClean="0"/>
              <a:t>МКОУ «</a:t>
            </a:r>
            <a:r>
              <a:rPr lang="ru-RU" sz="2800" b="1" dirty="0" err="1" smtClean="0"/>
              <a:t>Нижнекатуховская</a:t>
            </a:r>
            <a:r>
              <a:rPr lang="ru-RU" sz="2800" b="1" dirty="0" smtClean="0"/>
              <a:t> ООШ»</a:t>
            </a:r>
          </a:p>
          <a:p>
            <a:r>
              <a:rPr lang="ru-RU" sz="2800" b="1" dirty="0" smtClean="0"/>
              <a:t>Руководитель</a:t>
            </a:r>
            <a:r>
              <a:rPr lang="ru-RU" sz="2800" b="1" dirty="0"/>
              <a:t>:</a:t>
            </a:r>
            <a:r>
              <a:rPr lang="ru-RU" sz="2800" dirty="0"/>
              <a:t> Сухорукова Нина Анатольевна</a:t>
            </a:r>
          </a:p>
          <a:p>
            <a:r>
              <a:rPr lang="ru-RU" sz="2800" b="1" dirty="0" smtClean="0"/>
              <a:t>                           Т-н</a:t>
            </a:r>
            <a:r>
              <a:rPr lang="ru-RU" sz="2800" b="1" dirty="0"/>
              <a:t>:</a:t>
            </a:r>
            <a:r>
              <a:rPr lang="ru-RU" sz="2800" dirty="0"/>
              <a:t> 89192385471</a:t>
            </a:r>
          </a:p>
        </p:txBody>
      </p:sp>
      <p:pic>
        <p:nvPicPr>
          <p:cNvPr id="10242" name="Picture 2" descr="http://ia108.mycdn.me/image?id=470712912249&amp;bid=470712912249&amp;t=3&amp;plc=WEB&amp;tkn=IEvzSRYfPs7N7E9T7XbcIFiLD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6" t="10298" r="19288" b="55899"/>
          <a:stretch/>
        </p:blipFill>
        <p:spPr bwMode="auto">
          <a:xfrm>
            <a:off x="1403648" y="2375169"/>
            <a:ext cx="1652778" cy="16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«Без матери нет ни поэта, ни героя» (Максим Горький)</a:t>
            </a:r>
          </a:p>
        </p:txBody>
      </p:sp>
      <p:pic>
        <p:nvPicPr>
          <p:cNvPr id="11266" name="Picture 2" descr="http://uld7.mycdn.me/image?id=470712519801&amp;bid=470712519801&amp;t=3&amp;plc=WEB&amp;tkn=JHrcGz3UqyGybc_KmMii_DCQw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8" t="22493" r="18299" b="31556"/>
          <a:stretch/>
        </p:blipFill>
        <p:spPr bwMode="auto">
          <a:xfrm>
            <a:off x="5174539" y="1916832"/>
            <a:ext cx="3253658" cy="39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ld11.mycdn.me/image?id=590331476643&amp;bid=590331636387&amp;t=3&amp;plc=WEB&amp;tkn=GSvgW8xE8NFBfUVARS0ssjFwAo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1" t="25151" r="27496" b="41574"/>
          <a:stretch/>
        </p:blipFill>
        <p:spPr bwMode="auto">
          <a:xfrm>
            <a:off x="6444208" y="3573016"/>
            <a:ext cx="2099256" cy="243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flipH="1">
            <a:off x="930009" y="181557"/>
            <a:ext cx="5113211" cy="4608512"/>
          </a:xfrm>
          <a:prstGeom prst="wedgeEllipseCallout">
            <a:avLst>
              <a:gd name="adj1" fmla="val -68966"/>
              <a:gd name="adj2" fmla="val 33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764704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Сегодня мамам - наши поздравления.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Мы всем хотим сегодня пожелать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Здоровья, радости, любви большой, везения,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Чтоб не было причин переживать</a:t>
            </a:r>
            <a:r>
              <a:rPr lang="ru-RU" sz="2800" b="1" dirty="0" smtClean="0">
                <a:solidFill>
                  <a:schemeClr val="bg1"/>
                </a:solidFill>
              </a:rPr>
              <a:t>…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62068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hlinkClick r:id="rId2"/>
              </a:rPr>
              <a:t>http</a:t>
            </a:r>
            <a:r>
              <a:rPr lang="ru-RU" sz="1600" dirty="0" smtClean="0">
                <a:hlinkClick r:id="rId2"/>
              </a:rPr>
              <a:t>://</a:t>
            </a:r>
            <a:r>
              <a:rPr lang="en-US" sz="1600" dirty="0" err="1" smtClean="0">
                <a:hlinkClick r:id="rId2"/>
              </a:rPr>
              <a:t>galerey</a:t>
            </a:r>
            <a:r>
              <a:rPr lang="ru-RU" sz="1600" dirty="0" smtClean="0">
                <a:hlinkClick r:id="rId2"/>
              </a:rPr>
              <a:t>-</a:t>
            </a:r>
            <a:r>
              <a:rPr lang="en-US" sz="1600" dirty="0" smtClean="0">
                <a:hlinkClick r:id="rId2"/>
              </a:rPr>
              <a:t>room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ru</a:t>
            </a:r>
            <a:r>
              <a:rPr lang="ru-RU" sz="1600" dirty="0" smtClean="0">
                <a:hlinkClick r:id="rId2"/>
              </a:rPr>
              <a:t>/</a:t>
            </a:r>
            <a:r>
              <a:rPr lang="en-US" sz="1600" dirty="0" smtClean="0">
                <a:hlinkClick r:id="rId2"/>
              </a:rPr>
              <a:t>images</a:t>
            </a:r>
            <a:r>
              <a:rPr lang="ru-RU" sz="1600" dirty="0" smtClean="0">
                <a:hlinkClick r:id="rId2"/>
              </a:rPr>
              <a:t>/0_3</a:t>
            </a:r>
            <a:r>
              <a:rPr lang="en-US" sz="1600" dirty="0" smtClean="0">
                <a:hlinkClick r:id="rId2"/>
              </a:rPr>
              <a:t>d</a:t>
            </a:r>
            <a:r>
              <a:rPr lang="ru-RU" sz="1600" dirty="0" smtClean="0">
                <a:hlinkClick r:id="rId2"/>
              </a:rPr>
              <a:t>5</a:t>
            </a:r>
            <a:r>
              <a:rPr lang="en-US" sz="1600" dirty="0" err="1" smtClean="0">
                <a:hlinkClick r:id="rId2"/>
              </a:rPr>
              <a:t>bc</a:t>
            </a:r>
            <a:r>
              <a:rPr lang="ru-RU" sz="1600" dirty="0" smtClean="0">
                <a:hlinkClick r:id="rId2"/>
              </a:rPr>
              <a:t>_</a:t>
            </a:r>
            <a:r>
              <a:rPr lang="en-US" sz="1600" dirty="0" smtClean="0">
                <a:hlinkClick r:id="rId2"/>
              </a:rPr>
              <a:t>ad</a:t>
            </a:r>
            <a:r>
              <a:rPr lang="ru-RU" sz="1600" dirty="0" smtClean="0">
                <a:hlinkClick r:id="rId2"/>
              </a:rPr>
              <a:t>386</a:t>
            </a:r>
            <a:r>
              <a:rPr lang="en-US" sz="1600" dirty="0" smtClean="0">
                <a:hlinkClick r:id="rId2"/>
              </a:rPr>
              <a:t>c</a:t>
            </a:r>
            <a:r>
              <a:rPr lang="ru-RU" sz="1600" dirty="0" smtClean="0">
                <a:hlinkClick r:id="rId2"/>
              </a:rPr>
              <a:t>77_</a:t>
            </a:r>
            <a:r>
              <a:rPr lang="en-US" sz="1600" dirty="0" err="1" smtClean="0">
                <a:hlinkClick r:id="rId2"/>
              </a:rPr>
              <a:t>orig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png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ctr"/>
            <a:r>
              <a:rPr lang="ru-RU" sz="2400" i="1" dirty="0" smtClean="0"/>
              <a:t>цветок в левом нижнем углу</a:t>
            </a:r>
          </a:p>
          <a:p>
            <a:pPr algn="ctr"/>
            <a:endParaRPr lang="ru-RU" sz="600" i="1" dirty="0" smtClean="0"/>
          </a:p>
          <a:p>
            <a:pPr algn="ctr"/>
            <a:r>
              <a:rPr lang="en-US" sz="1600" dirty="0" smtClean="0">
                <a:hlinkClick r:id="rId3"/>
              </a:rPr>
              <a:t>http</a:t>
            </a:r>
            <a:r>
              <a:rPr lang="ru-RU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v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foto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radikal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ru</a:t>
            </a:r>
            <a:r>
              <a:rPr lang="ru-RU" sz="1600" dirty="0" smtClean="0">
                <a:hlinkClick r:id="rId3"/>
              </a:rPr>
              <a:t>/0703/163</a:t>
            </a:r>
            <a:r>
              <a:rPr lang="en-US" sz="1600" dirty="0" err="1" smtClean="0">
                <a:hlinkClick r:id="rId3"/>
              </a:rPr>
              <a:t>df</a:t>
            </a:r>
            <a:r>
              <a:rPr lang="ru-RU" sz="1600" dirty="0" smtClean="0">
                <a:hlinkClick r:id="rId3"/>
              </a:rPr>
              <a:t>8138</a:t>
            </a:r>
            <a:r>
              <a:rPr lang="en-US" sz="1600" dirty="0" smtClean="0">
                <a:hlinkClick r:id="rId3"/>
              </a:rPr>
              <a:t>f</a:t>
            </a:r>
            <a:r>
              <a:rPr lang="ru-RU" sz="1600" dirty="0" smtClean="0">
                <a:hlinkClick r:id="rId3"/>
              </a:rPr>
              <a:t>15.</a:t>
            </a:r>
            <a:r>
              <a:rPr lang="en-US" sz="1600" dirty="0" err="1" smtClean="0">
                <a:hlinkClick r:id="rId3"/>
              </a:rPr>
              <a:t>png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2400" i="1" dirty="0" smtClean="0"/>
              <a:t>цветы 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ru-RU" sz="1400" u="sng" dirty="0" smtClean="0">
                <a:hlinkClick r:id="rId4"/>
              </a:rPr>
              <a:t>http://img-fotki.yandex.ru/get/4706/28257045.5ec/0_6f5cf_5329c14_XL.png</a:t>
            </a:r>
            <a:endParaRPr lang="ru-RU" sz="1400" u="sng" dirty="0" smtClean="0"/>
          </a:p>
          <a:p>
            <a:pPr algn="ctr"/>
            <a:r>
              <a:rPr lang="ru-RU" sz="2400" i="1" dirty="0" smtClean="0"/>
              <a:t>картинка для создания фона и рамочки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en-US" sz="1400" dirty="0" smtClean="0">
                <a:hlinkClick r:id="rId5"/>
              </a:rPr>
              <a:t>http://i1358.photobucket.com/albums/q761/COBANKIZI/0_601c3_552eca8e_L_zps22761d86.png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2400" i="1" dirty="0" smtClean="0"/>
              <a:t>декор с кругами</a:t>
            </a:r>
          </a:p>
          <a:p>
            <a:pPr algn="ctr"/>
            <a:endParaRPr lang="ru-RU" sz="800" i="1" dirty="0" smtClean="0"/>
          </a:p>
          <a:p>
            <a:pPr algn="ctr"/>
            <a:endParaRPr lang="ru-RU" sz="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нь мам\2014_11_19\IMG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0" t="5446" r="21587" b="47277"/>
          <a:stretch/>
        </p:blipFill>
        <p:spPr bwMode="auto">
          <a:xfrm>
            <a:off x="6444208" y="178983"/>
            <a:ext cx="2228046" cy="324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День мам\2014_11_19\IMG_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2629" r="23454" b="47230"/>
          <a:stretch/>
        </p:blipFill>
        <p:spPr bwMode="auto">
          <a:xfrm rot="20838242">
            <a:off x="1754910" y="2562576"/>
            <a:ext cx="2176530" cy="3438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День мам\2014_11_19\IMG_0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13709" r="35860" b="48733"/>
          <a:stretch/>
        </p:blipFill>
        <p:spPr bwMode="auto">
          <a:xfrm rot="608290">
            <a:off x="4792607" y="3056963"/>
            <a:ext cx="2490815" cy="334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115616" y="476672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 тех самых пор, как человек рождается</a:t>
            </a:r>
          </a:p>
          <a:p>
            <a:r>
              <a:rPr lang="ru-RU" sz="2000" b="1" dirty="0"/>
              <a:t>Он чувствует заботу и тепло.</a:t>
            </a:r>
          </a:p>
          <a:p>
            <a:r>
              <a:rPr lang="ru-RU" sz="2000" b="1" dirty="0"/>
              <a:t>Он знает: мама рядом, улыбается</a:t>
            </a:r>
          </a:p>
          <a:p>
            <a:r>
              <a:rPr lang="ru-RU" sz="2000" b="1" dirty="0"/>
              <a:t>И никогда не бросит одного.</a:t>
            </a:r>
          </a:p>
        </p:txBody>
      </p:sp>
      <p:sp>
        <p:nvSpPr>
          <p:cNvPr id="3" name="Прямоугольник 2"/>
          <p:cNvSpPr/>
          <p:nvPr/>
        </p:nvSpPr>
        <p:spPr>
          <a:xfrm rot="21026200">
            <a:off x="3809023" y="2822529"/>
            <a:ext cx="28017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Моя мамочка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 земле хороших людей немало,</a:t>
            </a:r>
          </a:p>
          <a:p>
            <a:r>
              <a:rPr lang="ru-RU" b="1" dirty="0">
                <a:solidFill>
                  <a:srgbClr val="7030A0"/>
                </a:solidFill>
              </a:rPr>
              <a:t>Сердечных людей немало,</a:t>
            </a:r>
          </a:p>
          <a:p>
            <a:r>
              <a:rPr lang="ru-RU" b="1" dirty="0">
                <a:solidFill>
                  <a:srgbClr val="7030A0"/>
                </a:solidFill>
              </a:rPr>
              <a:t>И все-таки лучше всех на земле</a:t>
            </a:r>
          </a:p>
          <a:p>
            <a:r>
              <a:rPr lang="ru-RU" b="1" dirty="0">
                <a:solidFill>
                  <a:srgbClr val="7030A0"/>
                </a:solidFill>
              </a:rPr>
              <a:t>Мама…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7" y="1821017"/>
            <a:ext cx="44093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воспитываюсь в многодетной семье.</a:t>
            </a:r>
          </a:p>
          <a:p>
            <a:r>
              <a:rPr lang="ru-RU" sz="2400" b="1" dirty="0"/>
              <a:t>Моя мама самая красивая, заботливая.</a:t>
            </a:r>
          </a:p>
          <a:p>
            <a:r>
              <a:rPr lang="ru-RU" sz="2400" b="1" dirty="0"/>
              <a:t>Я очень её люблю. </a:t>
            </a:r>
          </a:p>
          <a:p>
            <a:r>
              <a:rPr lang="ru-RU" sz="2400" b="1" dirty="0"/>
              <a:t>О мамах очень много можно сказать хорошего, доброго.</a:t>
            </a:r>
          </a:p>
          <a:p>
            <a:r>
              <a:rPr lang="ru-RU" sz="2400" b="1" dirty="0"/>
              <a:t>Мне нравятся высказывания известных людей</a:t>
            </a:r>
            <a:r>
              <a:rPr lang="ru-RU" sz="2400" b="1" dirty="0" smtClean="0"/>
              <a:t>. Я собрал небольшую копилку мудрых мыслей.</a:t>
            </a:r>
            <a:endParaRPr lang="ru-RU" sz="2400" b="1" dirty="0"/>
          </a:p>
        </p:txBody>
      </p:sp>
      <p:pic>
        <p:nvPicPr>
          <p:cNvPr id="8194" name="Picture 2" descr="http://uld11.mycdn.me/image?id=590331476387&amp;bid=590331476387&amp;t=3&amp;plc=WEB&amp;tkn=vPbQhQyylyrmyLi7hlA-kCrnRO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25615" r="28753" b="43751"/>
          <a:stretch/>
        </p:blipFill>
        <p:spPr bwMode="auto">
          <a:xfrm>
            <a:off x="1979712" y="2708920"/>
            <a:ext cx="1867437" cy="22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a108.mycdn.me/image?id=434438573433&amp;bid=434438573433&amp;t=0&amp;plc=WEB&amp;tkn=qAtu_i9ifhTHUa8ZwsOLrNFnp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42" y="116632"/>
            <a:ext cx="1829681" cy="24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68096" y="6023986"/>
            <a:ext cx="49468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Эту работу я посвятил своей маме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144" y="692696"/>
            <a:ext cx="4645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«Любовь к Родине начинается с любви к матери» (Юрий Яковлев)</a:t>
            </a:r>
          </a:p>
        </p:txBody>
      </p:sp>
      <p:pic>
        <p:nvPicPr>
          <p:cNvPr id="2050" name="Picture 2" descr="F:\День мам\image (1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2" t="6613" r="42866" b="25413"/>
          <a:stretch/>
        </p:blipFill>
        <p:spPr bwMode="auto">
          <a:xfrm>
            <a:off x="6084168" y="836712"/>
            <a:ext cx="2128326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8821" y="83671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«Мать – самое уважаемое, что ни есть в жизни» (Василий Шукшин)</a:t>
            </a:r>
          </a:p>
        </p:txBody>
      </p:sp>
      <p:pic>
        <p:nvPicPr>
          <p:cNvPr id="3074" name="Picture 2" descr="F:\День мам\image (1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7" t="39624"/>
          <a:stretch/>
        </p:blipFill>
        <p:spPr bwMode="auto">
          <a:xfrm>
            <a:off x="1259632" y="621140"/>
            <a:ext cx="3653575" cy="41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34331">
            <a:off x="1144072" y="698153"/>
            <a:ext cx="4540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«Добро в сердцах и делах детей – это счастье </a:t>
            </a:r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</a:rPr>
              <a:t>метери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. Зло – её горе»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(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В.А.Сухомлинский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098" name="Picture 2" descr="F:\День мам\image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9314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32137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«Сердце матери – неиссякаемый источник чудес» (Пьер Беранже)</a:t>
            </a:r>
          </a:p>
        </p:txBody>
      </p:sp>
      <p:pic>
        <p:nvPicPr>
          <p:cNvPr id="5122" name="Picture 2" descr="F:\День мам\image (2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 bwMode="auto">
          <a:xfrm>
            <a:off x="5436096" y="2852936"/>
            <a:ext cx="3052936" cy="335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3704" y="3105835"/>
            <a:ext cx="4338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FF00FF"/>
                </a:solidFill>
              </a:rPr>
              <a:t>« Мама, имя твое я несу через жизнь как святыню» </a:t>
            </a:r>
            <a:endParaRPr lang="ru-RU" sz="3600" b="1" dirty="0" smtClean="0">
              <a:solidFill>
                <a:srgbClr val="FF00FF"/>
              </a:solidFill>
            </a:endParaRPr>
          </a:p>
          <a:p>
            <a:r>
              <a:rPr lang="ru-RU" sz="3600" b="1" dirty="0" smtClean="0">
                <a:solidFill>
                  <a:srgbClr val="FF00FF"/>
                </a:solidFill>
              </a:rPr>
              <a:t>(</a:t>
            </a:r>
            <a:r>
              <a:rPr lang="ru-RU" sz="3600" b="1" dirty="0">
                <a:solidFill>
                  <a:srgbClr val="FF00FF"/>
                </a:solidFill>
              </a:rPr>
              <a:t>Сергей </a:t>
            </a:r>
            <a:r>
              <a:rPr lang="ru-RU" sz="3600" b="1" dirty="0" err="1">
                <a:solidFill>
                  <a:srgbClr val="FF00FF"/>
                </a:solidFill>
              </a:rPr>
              <a:t>Островой</a:t>
            </a:r>
            <a:r>
              <a:rPr lang="ru-RU" sz="3600" b="1" dirty="0">
                <a:solidFill>
                  <a:srgbClr val="FF00FF"/>
                </a:solidFill>
              </a:rPr>
              <a:t>)</a:t>
            </a:r>
          </a:p>
        </p:txBody>
      </p:sp>
      <p:pic>
        <p:nvPicPr>
          <p:cNvPr id="6146" name="Picture 2" descr="F:\День мам\image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929"/>
            <a:ext cx="2934072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sz="3200" b="1" dirty="0">
                <a:solidFill>
                  <a:srgbClr val="00B0F0"/>
                </a:solidFill>
              </a:rPr>
              <a:t>«К родителям относись так, как ты желал бы, чтобы твои собственные дети относились к тебе» (Сократ)</a:t>
            </a:r>
          </a:p>
        </p:txBody>
      </p:sp>
      <p:pic>
        <p:nvPicPr>
          <p:cNvPr id="9218" name="Picture 2" descr="http://ia108.mycdn.me/image?id=434270224761&amp;bid=434270224761&amp;t=0&amp;plc=WEB&amp;tkn=OF8NsYF0m_N3ySXEUS_TSFnATg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24374"/>
          <a:stretch/>
        </p:blipFill>
        <p:spPr bwMode="auto">
          <a:xfrm>
            <a:off x="3419872" y="2276872"/>
            <a:ext cx="4989509" cy="34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350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Сухоруковы</cp:lastModifiedBy>
  <cp:revision>34</cp:revision>
  <dcterms:created xsi:type="dcterms:W3CDTF">2013-07-29T17:42:42Z</dcterms:created>
  <dcterms:modified xsi:type="dcterms:W3CDTF">2014-11-24T17:38:27Z</dcterms:modified>
</cp:coreProperties>
</file>