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90" d="100"/>
          <a:sy n="90" d="100"/>
        </p:scale>
        <p:origin x="-10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35071"/>
            <a:ext cx="7772400" cy="1470025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3600" b="0" i="0" kern="1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0846"/>
            <a:ext cx="6400800" cy="1752600"/>
          </a:xfrm>
        </p:spPr>
        <p:txBody>
          <a:bodyPr/>
          <a:lstStyle>
            <a:lvl1pPr marL="0" indent="0" algn="ctr">
              <a:buNone/>
              <a:defRPr lang="en-US" sz="2400" kern="1200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kern="1200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2221F-4F0C-4847-81B7-D3ABAE3EE078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3600" b="0" i="0" kern="1200" dirty="0" smtClean="0">
          <a:solidFill>
            <a:schemeClr val="accent5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ЖИВОТНЫЕ КРАСНОЙ КНИГИ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ЗУБРЫ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836712"/>
            <a:ext cx="5111750" cy="338980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Зубр – крупное и </a:t>
            </a:r>
            <a:r>
              <a:rPr lang="ru-RU" dirty="0"/>
              <a:t>массивное животное. На первый взгляд зубр кажется неуклюжим, и просто трудно поверить, что он способен перепрыгнуть изгородь высотой более </a:t>
            </a:r>
            <a:r>
              <a:rPr lang="ru-RU" dirty="0" smtClean="0"/>
              <a:t>двух метров. </a:t>
            </a:r>
            <a:r>
              <a:rPr lang="ru-RU" dirty="0"/>
              <a:t>Водные преграды он преодолевает вплавь.    </a:t>
            </a:r>
            <a:endParaRPr lang="ru-RU" dirty="0" smtClean="0"/>
          </a:p>
          <a:p>
            <a:r>
              <a:rPr lang="ru-RU" dirty="0" smtClean="0"/>
              <a:t>Предки зубра жили полтора миллиона лет назад.</a:t>
            </a:r>
          </a:p>
          <a:p>
            <a:r>
              <a:rPr lang="ru-RU" dirty="0"/>
              <a:t>Зубр занесен в Международную Красную Книгу с пометкой "1-я категория - исчезающий вид".</a:t>
            </a:r>
          </a:p>
        </p:txBody>
      </p:sp>
    </p:spTree>
    <p:extLst>
      <p:ext uri="{BB962C8B-B14F-4D97-AF65-F5344CB8AC3E}">
        <p14:creationId xmlns:p14="http://schemas.microsoft.com/office/powerpoint/2010/main" val="1743023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" r="29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1224136"/>
          </a:xfrm>
        </p:spPr>
        <p:txBody>
          <a:bodyPr>
            <a:normAutofit/>
          </a:bodyPr>
          <a:lstStyle/>
          <a:p>
            <a:r>
              <a:rPr lang="ru-RU" dirty="0"/>
              <a:t>Летом зубры питаются травой и листьями. Зимой они едят кору ивы, осины, </a:t>
            </a:r>
            <a:r>
              <a:rPr lang="ru-RU" dirty="0" smtClean="0"/>
              <a:t>ольхи, </a:t>
            </a:r>
            <a:r>
              <a:rPr lang="ru-RU" dirty="0"/>
              <a:t>а также побеги, почки деревьев и кустарников. У зубров хорошо развиты обоняние и слух, но зрение слабое. </a:t>
            </a:r>
          </a:p>
        </p:txBody>
      </p:sp>
    </p:spTree>
    <p:extLst>
      <p:ext uri="{BB962C8B-B14F-4D97-AF65-F5344CB8AC3E}">
        <p14:creationId xmlns:p14="http://schemas.microsoft.com/office/powerpoint/2010/main" val="3733731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9" r="5619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15800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Приокско-Террасный заповедник — один </a:t>
            </a:r>
            <a:r>
              <a:rPr lang="ru-RU" dirty="0" smtClean="0"/>
              <a:t>из заповедников, который занимается восстановлением </a:t>
            </a:r>
            <a:r>
              <a:rPr lang="ru-RU" dirty="0"/>
              <a:t>популяции зубров. За время существования в зубровом питомнике Приокско-Террасного заповедника было выращено около 350 зубров. Сейчас в питомнике содержится около 50 особей.</a:t>
            </a:r>
          </a:p>
        </p:txBody>
      </p:sp>
    </p:spTree>
    <p:extLst>
      <p:ext uri="{BB962C8B-B14F-4D97-AF65-F5344CB8AC3E}">
        <p14:creationId xmlns:p14="http://schemas.microsoft.com/office/powerpoint/2010/main" val="1762890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материалы для портфолио\3683629-a9b84557bfb424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426" y="90872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495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C_MS_RU_RU_01_NY_FrostSnowfalkes_2007v_Rus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A03D9D-1A7C-4E82-89E1-AD4A2CA13F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MSC_MS_RU_RU_01_NY_FrostSnowfalkes_2007v_Russia</Template>
  <TotalTime>51</TotalTime>
  <Words>135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MSC_MS_RU_RU_01_NY_FrostSnowfalkes_2007v_Russia</vt:lpstr>
      <vt:lpstr>ЖИВОТНЫЕ КРАСНОЙ КНИГИ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КРАСНОЙ КНИГИ</dc:title>
  <dc:subject>Шаблон оформления</dc:subject>
  <dc:creator>admin</dc:creator>
  <dc:description>Корпорация Майкрософт
Шаблон оформления</dc:description>
  <cp:lastModifiedBy>admin</cp:lastModifiedBy>
  <cp:revision>5</cp:revision>
  <dcterms:created xsi:type="dcterms:W3CDTF">2014-11-30T14:07:50Z</dcterms:created>
  <dcterms:modified xsi:type="dcterms:W3CDTF">2014-11-30T14:59:39Z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TC103899579990</vt:lpwstr>
  </property>
</Properties>
</file>