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653236-F953-49A5-A49C-3BF979BC9ADA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A8D523-8BD2-4AEF-BBC8-4D901A92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1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1567-45B9-41BF-9303-7738C279852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E33D-72EC-4E6D-BC0F-BB0AFDCAB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6735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1C82-DDF8-43A8-B5BF-A88145546978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33DC-B986-4C25-AED2-CA6DD8CEA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34422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812E-1A5C-49FA-89CC-84F96EBBE59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A7AB-7534-4F25-A996-45C5FDD7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0218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D794-A1EB-4103-AADA-8A65F0B6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61222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4FAF-3994-434E-8E12-76D4C2128B9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58CF-6CAC-4537-81A2-CC641718D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3770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B84B-5B30-4FB6-BF54-1D7B4B3DEBA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EF16-9A35-4C60-8FAB-7ECB89549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0917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B3EE-E8DA-424A-8CE6-67EAF45B10AA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A6BC-033D-40D8-977F-9A44D978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72592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1857-B31C-4619-B12F-D322C73959E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3269-220A-47EB-A5B1-F4FD3F765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02533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C442-4CEA-4369-9EAC-248990DD21F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FDFB-7B63-4D54-9F84-471403931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42983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9E31-8C05-4EFA-885D-67D9F9D5850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CFCC-87AE-4228-8D9A-5A2AC6AA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60197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4F-7812-4EAB-B4CD-F5F201D97EE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543A-F1F9-4652-8A34-C720FD01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4088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A9C9-8E14-4881-9D7E-017FE34CB70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8E5C-80D1-4672-B577-F3572248C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2331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3F8489-BD2D-4A43-BC96-A60A1C357D3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3FEB4-BAD8-487A-B7B0-1F3DE667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zoom.ru/big2/93/163450-melisenta.jpg" TargetMode="External"/><Relationship Id="rId13" Type="http://schemas.openxmlformats.org/officeDocument/2006/relationships/hyperlink" Target="http://s53.radikal.ru/i139/0906/88/6b98e8e356b4.png" TargetMode="External"/><Relationship Id="rId18" Type="http://schemas.openxmlformats.org/officeDocument/2006/relationships/hyperlink" Target="http://depositfiles.com/ru/files/m09d75ira" TargetMode="External"/><Relationship Id="rId3" Type="http://schemas.openxmlformats.org/officeDocument/2006/relationships/hyperlink" Target="http://photo.i.ua/user/845973/84210/1972037/" TargetMode="External"/><Relationship Id="rId7" Type="http://schemas.openxmlformats.org/officeDocument/2006/relationships/hyperlink" Target="http://7.media.tumblr.com/Vmj3dr8hskft41rfEOn06oAVo1_400.jpg" TargetMode="External"/><Relationship Id="rId12" Type="http://schemas.openxmlformats.org/officeDocument/2006/relationships/hyperlink" Target="http://www.1zoom.ru/14/foto/59652/401.9/" TargetMode="External"/><Relationship Id="rId17" Type="http://schemas.openxmlformats.org/officeDocument/2006/relationships/hyperlink" Target="http://i078.radikal.ru/0807/1d/c64970b30b72.png" TargetMode="External"/><Relationship Id="rId2" Type="http://schemas.openxmlformats.org/officeDocument/2006/relationships/hyperlink" Target="http://miranimashek.com/photo/13-0-832" TargetMode="External"/><Relationship Id="rId16" Type="http://schemas.openxmlformats.org/officeDocument/2006/relationships/hyperlink" Target="http://u.foto.radikal.ru/0704/40/8e682907509c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-fotki.yandex.ru/get/3/vibpxhgglzd.262/0_aca0_5033ce0d_XL" TargetMode="External"/><Relationship Id="rId11" Type="http://schemas.openxmlformats.org/officeDocument/2006/relationships/hyperlink" Target="http://www.1zoom.ru/big2/47/122103-melisenta.jpg" TargetMode="External"/><Relationship Id="rId5" Type="http://schemas.openxmlformats.org/officeDocument/2006/relationships/hyperlink" Target="http://com.lenagold.ru/fon/clipart/m/morkon/morkon03.gif" TargetMode="External"/><Relationship Id="rId15" Type="http://schemas.openxmlformats.org/officeDocument/2006/relationships/hyperlink" Target="http://i002.radikal.ru/0807/54/e89aad73a34a.png" TargetMode="External"/><Relationship Id="rId10" Type="http://schemas.openxmlformats.org/officeDocument/2006/relationships/hyperlink" Target="http://www.1zoom.ru/big2/5/127914-Burbon.jpg" TargetMode="External"/><Relationship Id="rId19" Type="http://schemas.openxmlformats.org/officeDocument/2006/relationships/hyperlink" Target="http://prezentacii.com/" TargetMode="External"/><Relationship Id="rId4" Type="http://schemas.openxmlformats.org/officeDocument/2006/relationships/hyperlink" Target="http://us.cdn3.123rf.com/168nwm/AlexBannykh/AlexBannykh0911/" TargetMode="External"/><Relationship Id="rId9" Type="http://schemas.openxmlformats.org/officeDocument/2006/relationships/hyperlink" Target="http://www.1zoom.ru/big2/95/159442-melisenta.jpg" TargetMode="External"/><Relationship Id="rId14" Type="http://schemas.openxmlformats.org/officeDocument/2006/relationships/hyperlink" Target="http://i074.radikal.ru/0807/ff/97733d71da7f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.gif"/><Relationship Id="rId3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audio" Target="../media/audio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молюск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429250"/>
            <a:ext cx="1162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морская звезда.gif">
            <a:hlinkClick r:id="" action="ppaction://noaction">
              <a:snd r:embed="rId4" name="001-4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00750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928926" y="928670"/>
            <a:ext cx="3276612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928938" y="5857875"/>
            <a:ext cx="917575" cy="835025"/>
            <a:chOff x="2302" y="1634"/>
            <a:chExt cx="578" cy="526"/>
          </a:xfrm>
        </p:grpSpPr>
        <p:sp>
          <p:nvSpPr>
            <p:cNvPr id="12368" name="Rectangle 9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9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571500" y="5072063"/>
            <a:ext cx="917575" cy="835025"/>
            <a:chOff x="384" y="2880"/>
            <a:chExt cx="578" cy="526"/>
          </a:xfrm>
        </p:grpSpPr>
        <p:sp>
          <p:nvSpPr>
            <p:cNvPr id="12366" name="Rectangle 9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7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7000875" y="5572125"/>
            <a:ext cx="917575" cy="835025"/>
            <a:chOff x="384" y="2880"/>
            <a:chExt cx="578" cy="526"/>
          </a:xfrm>
        </p:grpSpPr>
        <p:sp>
          <p:nvSpPr>
            <p:cNvPr id="12364" name="Rectangle 9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5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5786438" y="5786438"/>
            <a:ext cx="917575" cy="835025"/>
            <a:chOff x="384" y="2880"/>
            <a:chExt cx="578" cy="526"/>
          </a:xfrm>
        </p:grpSpPr>
        <p:sp>
          <p:nvSpPr>
            <p:cNvPr id="12362" name="Rectangle 99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643063" y="5715000"/>
            <a:ext cx="928687" cy="835025"/>
            <a:chOff x="2302" y="1634"/>
            <a:chExt cx="578" cy="526"/>
          </a:xfrm>
        </p:grpSpPr>
        <p:sp>
          <p:nvSpPr>
            <p:cNvPr id="12360" name="Rectangle 10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1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7786688" y="3643313"/>
            <a:ext cx="1000125" cy="857250"/>
            <a:chOff x="2302" y="1634"/>
            <a:chExt cx="578" cy="526"/>
          </a:xfrm>
        </p:grpSpPr>
        <p:sp>
          <p:nvSpPr>
            <p:cNvPr id="12358" name="Rectangle 10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9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8072438" y="4857750"/>
            <a:ext cx="917575" cy="835025"/>
            <a:chOff x="2302" y="1634"/>
            <a:chExt cx="578" cy="526"/>
          </a:xfrm>
        </p:grpSpPr>
        <p:sp>
          <p:nvSpPr>
            <p:cNvPr id="12356" name="Rectangle 10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7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42875" y="4000500"/>
            <a:ext cx="917575" cy="835025"/>
            <a:chOff x="2302" y="1634"/>
            <a:chExt cx="578" cy="526"/>
          </a:xfrm>
        </p:grpSpPr>
        <p:sp>
          <p:nvSpPr>
            <p:cNvPr id="12354" name="Rectangle 11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5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571500" y="5072063"/>
            <a:ext cx="917575" cy="835025"/>
            <a:chOff x="384" y="2880"/>
            <a:chExt cx="578" cy="526"/>
          </a:xfrm>
        </p:grpSpPr>
        <p:sp>
          <p:nvSpPr>
            <p:cNvPr id="12352" name="Rectangle 6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71500" y="5072063"/>
            <a:ext cx="917575" cy="835025"/>
            <a:chOff x="384" y="2880"/>
            <a:chExt cx="578" cy="526"/>
          </a:xfrm>
        </p:grpSpPr>
        <p:sp>
          <p:nvSpPr>
            <p:cNvPr id="12350" name="Rectangle 8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1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42875" y="4000500"/>
            <a:ext cx="917575" cy="835025"/>
            <a:chOff x="2302" y="1634"/>
            <a:chExt cx="578" cy="526"/>
          </a:xfrm>
        </p:grpSpPr>
        <p:sp>
          <p:nvSpPr>
            <p:cNvPr id="12348" name="Rectangle 5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9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142875" y="4000500"/>
            <a:ext cx="917575" cy="835025"/>
            <a:chOff x="2302" y="1634"/>
            <a:chExt cx="578" cy="526"/>
          </a:xfrm>
        </p:grpSpPr>
        <p:sp>
          <p:nvSpPr>
            <p:cNvPr id="12346" name="Rectangle 7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643063" y="5715000"/>
            <a:ext cx="917575" cy="835025"/>
            <a:chOff x="2302" y="1634"/>
            <a:chExt cx="578" cy="526"/>
          </a:xfrm>
        </p:grpSpPr>
        <p:sp>
          <p:nvSpPr>
            <p:cNvPr id="12344" name="Rectangle 6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1643063" y="5715000"/>
            <a:ext cx="917575" cy="835025"/>
            <a:chOff x="1582" y="1409"/>
            <a:chExt cx="578" cy="526"/>
          </a:xfrm>
        </p:grpSpPr>
        <p:sp>
          <p:nvSpPr>
            <p:cNvPr id="12342" name="Rectangle 87"/>
            <p:cNvSpPr>
              <a:spLocks noChangeArrowheads="1"/>
            </p:cNvSpPr>
            <p:nvPr/>
          </p:nvSpPr>
          <p:spPr bwMode="auto">
            <a:xfrm>
              <a:off x="1582" y="1409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3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717" y="1473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2928938" y="5857875"/>
            <a:ext cx="917575" cy="835025"/>
            <a:chOff x="2302" y="1634"/>
            <a:chExt cx="578" cy="526"/>
          </a:xfrm>
        </p:grpSpPr>
        <p:sp>
          <p:nvSpPr>
            <p:cNvPr id="12340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1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2928938" y="5857875"/>
            <a:ext cx="917575" cy="835025"/>
            <a:chOff x="2302" y="1634"/>
            <a:chExt cx="578" cy="526"/>
          </a:xfrm>
        </p:grpSpPr>
        <p:sp>
          <p:nvSpPr>
            <p:cNvPr id="12338" name="Rectangle 7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9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5786438" y="5786438"/>
            <a:ext cx="917575" cy="835025"/>
            <a:chOff x="384" y="2880"/>
            <a:chExt cx="578" cy="526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5786438" y="5786438"/>
            <a:ext cx="917575" cy="835025"/>
            <a:chOff x="384" y="2880"/>
            <a:chExt cx="578" cy="526"/>
          </a:xfrm>
        </p:grpSpPr>
        <p:sp>
          <p:nvSpPr>
            <p:cNvPr id="12334" name="Rectangle 69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5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7000875" y="5572125"/>
            <a:ext cx="917575" cy="835025"/>
            <a:chOff x="384" y="2880"/>
            <a:chExt cx="578" cy="526"/>
          </a:xfrm>
        </p:grpSpPr>
        <p:sp>
          <p:nvSpPr>
            <p:cNvPr id="12332" name="Rectangle 5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3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7000875" y="5572125"/>
            <a:ext cx="917575" cy="835025"/>
            <a:chOff x="384" y="2880"/>
            <a:chExt cx="578" cy="526"/>
          </a:xfrm>
        </p:grpSpPr>
        <p:sp>
          <p:nvSpPr>
            <p:cNvPr id="12330" name="Rectangle 75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1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8072438" y="4857750"/>
            <a:ext cx="917575" cy="835025"/>
            <a:chOff x="2302" y="1634"/>
            <a:chExt cx="578" cy="526"/>
          </a:xfrm>
        </p:grpSpPr>
        <p:sp>
          <p:nvSpPr>
            <p:cNvPr id="12328" name="Rectangle 6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2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3" name="Group 80"/>
          <p:cNvGrpSpPr>
            <a:grpSpLocks/>
          </p:cNvGrpSpPr>
          <p:nvPr/>
        </p:nvGrpSpPr>
        <p:grpSpPr bwMode="auto">
          <a:xfrm>
            <a:off x="8072438" y="4857750"/>
            <a:ext cx="917575" cy="835025"/>
            <a:chOff x="2302" y="1634"/>
            <a:chExt cx="578" cy="526"/>
          </a:xfrm>
        </p:grpSpPr>
        <p:sp>
          <p:nvSpPr>
            <p:cNvPr id="12326" name="Rectangle 8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27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7786688" y="3643313"/>
            <a:ext cx="1000125" cy="835025"/>
            <a:chOff x="2302" y="1634"/>
            <a:chExt cx="578" cy="526"/>
          </a:xfrm>
        </p:grpSpPr>
        <p:sp>
          <p:nvSpPr>
            <p:cNvPr id="12324" name="Rectangle 4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25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643438"/>
            <a:ext cx="12144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3321" grpId="0" animBg="1"/>
      <p:bldP spid="13323" grpId="0" animBg="1"/>
      <p:bldP spid="13325" grpId="0" animBg="1"/>
      <p:bldP spid="13327" grpId="0" animBg="1"/>
      <p:bldP spid="13329" grpId="0" animBg="1"/>
      <p:bldP spid="13331" grpId="0" animBg="1"/>
      <p:bldP spid="133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42875" y="1143000"/>
            <a:ext cx="8848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2"/>
              </a:rPr>
              <a:t>http://miranimashek.com/photo/13-0-832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- анімація море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http://photo.i.ua/user/845973/84210/1972037/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  <a:hlinkClick r:id="rId4"/>
              </a:rPr>
              <a:t>http://us.cdn3.123rf.com/168nwm/AlexBannykh/AlexBannykh0911/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восьминіг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5"/>
              </a:rPr>
              <a:t>http://com.lenagold.ru/fon/clipart/m/morkon/morkon03.gif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коник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http://img-fotki.yandex.ru/get/3/vibpxhgglzd.262/0_aca0_5033ce0d_XL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фон море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7"/>
              </a:rPr>
              <a:t>http://7.media.tumblr.com/Vmj3dr8hskft41rfEOn06oAVo1_400.jpg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немо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8"/>
              </a:rPr>
              <a:t>http://www.1zoom.ru/big2/93/163450-melisenta.jpg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9"/>
              </a:rPr>
              <a:t>http://www.1zoom.ru/big2/95/159442-melisenta.jpg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 2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0"/>
              </a:rPr>
              <a:t>http://www.1zoom.ru/big2/5/127914-Burbon.jpg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фон 3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1"/>
              </a:rPr>
              <a:t>http://www.1zoom.ru/big2/47/122103-melisenta.jpg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 3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2"/>
              </a:rPr>
              <a:t>http://www.1zoom.ru/14/foto/59652/401.9/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 4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3"/>
              </a:rPr>
              <a:t>http://s53.radikal.ru/i139/0906/88/6b98e8e356b4.png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4"/>
              </a:rPr>
              <a:t>http://i074.radikal.ru/0807/ff/97733d71da7f.png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5"/>
              </a:rPr>
              <a:t>http://i002.radikal.ru/0807/54/e89aad73a34a.png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6"/>
              </a:rPr>
              <a:t>http://u.foto.radikal.ru/0704/40/8e682907509c.png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-мушлі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7"/>
              </a:rPr>
              <a:t>http://i078.radikal.ru/0807/1d/c64970b30b72.png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8"/>
              </a:rPr>
              <a:t>http://depositfiles.com/ru/files/m09d75ira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звуки моря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Використано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63888" y="6454299"/>
            <a:ext cx="2736304" cy="404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hlinkClick r:id="rId19"/>
              </a:rPr>
              <a:t>Prezentacii.com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6248" y="714356"/>
            <a:ext cx="1071570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2</a:t>
            </a:r>
          </a:p>
        </p:txBody>
      </p:sp>
      <p:sp>
        <p:nvSpPr>
          <p:cNvPr id="14355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86446" y="1428736"/>
            <a:ext cx="1071570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3</a:t>
            </a:r>
          </a:p>
        </p:txBody>
      </p:sp>
      <p:sp>
        <p:nvSpPr>
          <p:cNvPr id="14356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15074" y="3000372"/>
            <a:ext cx="1071570" cy="10001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4357" name="Oval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72132" y="4357694"/>
            <a:ext cx="1071570" cy="10715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4358" name="Oval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71934" y="4856372"/>
            <a:ext cx="1000132" cy="107295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4359" name="Oval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00298" y="4066740"/>
            <a:ext cx="1019558" cy="1129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7</a:t>
            </a:r>
          </a:p>
        </p:txBody>
      </p:sp>
      <p:sp>
        <p:nvSpPr>
          <p:cNvPr id="14360" name="Oval 2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000232" y="2643182"/>
            <a:ext cx="1071570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8</a:t>
            </a:r>
          </a:p>
        </p:txBody>
      </p:sp>
      <p:sp>
        <p:nvSpPr>
          <p:cNvPr id="14361" name="Oval 2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71736" y="1214422"/>
            <a:ext cx="1072958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9</a:t>
            </a:r>
          </a:p>
        </p:txBody>
      </p:sp>
      <p:pic>
        <p:nvPicPr>
          <p:cNvPr id="4122" name="Picture 3" descr="нем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00313"/>
            <a:ext cx="207168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Рисунок 17" descr="морская звезда.gif">
            <a:hlinkClick r:id="" action="ppaction://noaction">
              <a:snd r:embed="rId12" name="001-4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2857488" y="928670"/>
            <a:ext cx="3267076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Молодці!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28625" y="1500188"/>
            <a:ext cx="917575" cy="835025"/>
            <a:chOff x="2302" y="1634"/>
            <a:chExt cx="578" cy="526"/>
          </a:xfrm>
        </p:grpSpPr>
        <p:sp>
          <p:nvSpPr>
            <p:cNvPr id="5200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20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28625" y="1500188"/>
            <a:ext cx="917575" cy="835025"/>
            <a:chOff x="2302" y="1634"/>
            <a:chExt cx="578" cy="526"/>
          </a:xfrm>
        </p:grpSpPr>
        <p:sp>
          <p:nvSpPr>
            <p:cNvPr id="5198" name="Rectangle 2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9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5196" name="Rectangle 11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7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7786688" y="4500563"/>
            <a:ext cx="917575" cy="835025"/>
            <a:chOff x="2302" y="1634"/>
            <a:chExt cx="578" cy="526"/>
          </a:xfrm>
        </p:grpSpPr>
        <p:sp>
          <p:nvSpPr>
            <p:cNvPr id="5194" name="Rectangle 11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5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786688" y="2786063"/>
            <a:ext cx="917575" cy="835025"/>
            <a:chOff x="2302" y="1634"/>
            <a:chExt cx="578" cy="526"/>
          </a:xfrm>
        </p:grpSpPr>
        <p:sp>
          <p:nvSpPr>
            <p:cNvPr id="5192" name="Rectangle 12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3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7786688" y="5715000"/>
            <a:ext cx="917575" cy="835025"/>
            <a:chOff x="2302" y="1634"/>
            <a:chExt cx="578" cy="526"/>
          </a:xfrm>
        </p:grpSpPr>
        <p:sp>
          <p:nvSpPr>
            <p:cNvPr id="5190" name="Rectangle 12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1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5188" name="Rectangle 12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9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428625" y="4500563"/>
            <a:ext cx="917575" cy="835025"/>
            <a:chOff x="2302" y="1634"/>
            <a:chExt cx="578" cy="526"/>
          </a:xfrm>
        </p:grpSpPr>
        <p:sp>
          <p:nvSpPr>
            <p:cNvPr id="5186" name="Rectangle 13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7" name="WordArt 13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0" name="Group 135"/>
          <p:cNvGrpSpPr>
            <a:grpSpLocks/>
          </p:cNvGrpSpPr>
          <p:nvPr/>
        </p:nvGrpSpPr>
        <p:grpSpPr bwMode="auto">
          <a:xfrm>
            <a:off x="428625" y="2714625"/>
            <a:ext cx="917575" cy="835025"/>
            <a:chOff x="2302" y="1634"/>
            <a:chExt cx="578" cy="526"/>
          </a:xfrm>
        </p:grpSpPr>
        <p:sp>
          <p:nvSpPr>
            <p:cNvPr id="5184" name="Rectangle 13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5" name="WordArt 13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428625" y="2714625"/>
            <a:ext cx="917575" cy="835025"/>
            <a:chOff x="2302" y="1634"/>
            <a:chExt cx="578" cy="526"/>
          </a:xfrm>
        </p:grpSpPr>
        <p:sp>
          <p:nvSpPr>
            <p:cNvPr id="5182" name="Rectangle 5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3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428625" y="2714625"/>
            <a:ext cx="917575" cy="835025"/>
            <a:chOff x="2302" y="1634"/>
            <a:chExt cx="578" cy="526"/>
          </a:xfrm>
        </p:grpSpPr>
        <p:sp>
          <p:nvSpPr>
            <p:cNvPr id="5180" name="Rectangle 9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1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428625" y="4500563"/>
            <a:ext cx="917575" cy="835025"/>
            <a:chOff x="2302" y="1634"/>
            <a:chExt cx="578" cy="526"/>
          </a:xfrm>
        </p:grpSpPr>
        <p:sp>
          <p:nvSpPr>
            <p:cNvPr id="5178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9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428625" y="4500563"/>
            <a:ext cx="917575" cy="835025"/>
            <a:chOff x="2302" y="1634"/>
            <a:chExt cx="578" cy="526"/>
          </a:xfrm>
        </p:grpSpPr>
        <p:sp>
          <p:nvSpPr>
            <p:cNvPr id="5176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7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5174" name="Rectangle 5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5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16" name="Group 105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5172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3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5170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1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5168" name="Rectangle 9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9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7786688" y="2786063"/>
            <a:ext cx="917575" cy="835025"/>
            <a:chOff x="2302" y="1634"/>
            <a:chExt cx="578" cy="526"/>
          </a:xfrm>
        </p:grpSpPr>
        <p:sp>
          <p:nvSpPr>
            <p:cNvPr id="5166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7786688" y="2786063"/>
            <a:ext cx="917575" cy="835025"/>
            <a:chOff x="2302" y="1634"/>
            <a:chExt cx="578" cy="526"/>
          </a:xfrm>
        </p:grpSpPr>
        <p:sp>
          <p:nvSpPr>
            <p:cNvPr id="5164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5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7786688" y="4500563"/>
            <a:ext cx="917575" cy="835025"/>
            <a:chOff x="2302" y="1634"/>
            <a:chExt cx="578" cy="526"/>
          </a:xfrm>
        </p:grpSpPr>
        <p:sp>
          <p:nvSpPr>
            <p:cNvPr id="5162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3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7786688" y="4500563"/>
            <a:ext cx="917575" cy="835025"/>
            <a:chOff x="2302" y="1634"/>
            <a:chExt cx="578" cy="526"/>
          </a:xfrm>
        </p:grpSpPr>
        <p:sp>
          <p:nvSpPr>
            <p:cNvPr id="5160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1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7786688" y="5715000"/>
            <a:ext cx="917575" cy="835025"/>
            <a:chOff x="2302" y="1634"/>
            <a:chExt cx="578" cy="526"/>
          </a:xfrm>
        </p:grpSpPr>
        <p:sp>
          <p:nvSpPr>
            <p:cNvPr id="5158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59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24" name="Group 111"/>
          <p:cNvGrpSpPr>
            <a:grpSpLocks/>
          </p:cNvGrpSpPr>
          <p:nvPr/>
        </p:nvGrpSpPr>
        <p:grpSpPr bwMode="auto">
          <a:xfrm>
            <a:off x="7786688" y="5715000"/>
            <a:ext cx="917575" cy="835025"/>
            <a:chOff x="2302" y="1634"/>
            <a:chExt cx="578" cy="526"/>
          </a:xfrm>
        </p:grpSpPr>
        <p:sp>
          <p:nvSpPr>
            <p:cNvPr id="5156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57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pic>
        <p:nvPicPr>
          <p:cNvPr id="84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Рисунок 86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6169" grpId="0" animBg="1"/>
      <p:bldP spid="6174" grpId="0" animBg="1"/>
      <p:bldP spid="6176" grpId="0" animBg="1"/>
      <p:bldP spid="6178" grpId="0" animBg="1"/>
      <p:bldP spid="6180" grpId="0" animBg="1"/>
      <p:bldP spid="6182" grpId="0" animBg="1"/>
      <p:bldP spid="61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2928926" y="914400"/>
            <a:ext cx="3205174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Молодці!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8625" y="2643188"/>
            <a:ext cx="917575" cy="835025"/>
            <a:chOff x="2302" y="1634"/>
            <a:chExt cx="578" cy="526"/>
          </a:xfrm>
        </p:grpSpPr>
        <p:sp>
          <p:nvSpPr>
            <p:cNvPr id="6224" name="Rectangle 9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2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7786688" y="3857625"/>
            <a:ext cx="917575" cy="835025"/>
            <a:chOff x="2302" y="1634"/>
            <a:chExt cx="578" cy="526"/>
          </a:xfrm>
        </p:grpSpPr>
        <p:sp>
          <p:nvSpPr>
            <p:cNvPr id="6222" name="Rectangle 10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23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7786688" y="2643188"/>
            <a:ext cx="917575" cy="835025"/>
            <a:chOff x="2302" y="1634"/>
            <a:chExt cx="578" cy="526"/>
          </a:xfrm>
        </p:grpSpPr>
        <p:sp>
          <p:nvSpPr>
            <p:cNvPr id="6220" name="Rectangle 10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2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6218" name="Rectangle 10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9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7786688" y="5072063"/>
            <a:ext cx="917575" cy="835025"/>
            <a:chOff x="2302" y="1634"/>
            <a:chExt cx="578" cy="526"/>
          </a:xfrm>
        </p:grpSpPr>
        <p:sp>
          <p:nvSpPr>
            <p:cNvPr id="6216" name="Rectangle 11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7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428625" y="3929063"/>
            <a:ext cx="917575" cy="835025"/>
            <a:chOff x="2302" y="1634"/>
            <a:chExt cx="578" cy="526"/>
          </a:xfrm>
        </p:grpSpPr>
        <p:sp>
          <p:nvSpPr>
            <p:cNvPr id="6214" name="Rectangle 11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5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428625" y="1428750"/>
            <a:ext cx="917575" cy="835025"/>
            <a:chOff x="2302" y="1634"/>
            <a:chExt cx="578" cy="526"/>
          </a:xfrm>
        </p:grpSpPr>
        <p:sp>
          <p:nvSpPr>
            <p:cNvPr id="6212" name="Rectangle 11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3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428625" y="5143500"/>
            <a:ext cx="917575" cy="835025"/>
            <a:chOff x="2302" y="1634"/>
            <a:chExt cx="578" cy="526"/>
          </a:xfrm>
        </p:grpSpPr>
        <p:sp>
          <p:nvSpPr>
            <p:cNvPr id="6210" name="Rectangle 12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1" name="WordArt 12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28625" y="1428750"/>
            <a:ext cx="917575" cy="835025"/>
            <a:chOff x="2302" y="1634"/>
            <a:chExt cx="578" cy="526"/>
          </a:xfrm>
        </p:grpSpPr>
        <p:sp>
          <p:nvSpPr>
            <p:cNvPr id="6208" name="Rectangle 6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9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28625" y="1428750"/>
            <a:ext cx="917575" cy="835025"/>
            <a:chOff x="2302" y="1634"/>
            <a:chExt cx="578" cy="526"/>
          </a:xfrm>
        </p:grpSpPr>
        <p:sp>
          <p:nvSpPr>
            <p:cNvPr id="6206" name="Rectangle 8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7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428625" y="2643188"/>
            <a:ext cx="917575" cy="835025"/>
            <a:chOff x="2302" y="1634"/>
            <a:chExt cx="578" cy="526"/>
          </a:xfrm>
        </p:grpSpPr>
        <p:sp>
          <p:nvSpPr>
            <p:cNvPr id="6204" name="Rectangle 6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5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28625" y="2643188"/>
            <a:ext cx="917575" cy="835025"/>
            <a:chOff x="2302" y="1634"/>
            <a:chExt cx="578" cy="526"/>
          </a:xfrm>
        </p:grpSpPr>
        <p:sp>
          <p:nvSpPr>
            <p:cNvPr id="6202" name="Rectangle 9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3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428625" y="3929063"/>
            <a:ext cx="917575" cy="835025"/>
            <a:chOff x="2302" y="1634"/>
            <a:chExt cx="578" cy="526"/>
          </a:xfrm>
        </p:grpSpPr>
        <p:sp>
          <p:nvSpPr>
            <p:cNvPr id="6200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1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28625" y="3929063"/>
            <a:ext cx="917575" cy="835025"/>
            <a:chOff x="2302" y="1634"/>
            <a:chExt cx="578" cy="526"/>
          </a:xfrm>
        </p:grpSpPr>
        <p:sp>
          <p:nvSpPr>
            <p:cNvPr id="6198" name="Rectangle 7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9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428625" y="5143500"/>
            <a:ext cx="917575" cy="835025"/>
            <a:chOff x="2302" y="1634"/>
            <a:chExt cx="578" cy="526"/>
          </a:xfrm>
        </p:grpSpPr>
        <p:sp>
          <p:nvSpPr>
            <p:cNvPr id="6196" name="Rectangle 7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428625" y="5143500"/>
            <a:ext cx="917575" cy="835025"/>
            <a:chOff x="2302" y="1634"/>
            <a:chExt cx="578" cy="526"/>
          </a:xfrm>
        </p:grpSpPr>
        <p:sp>
          <p:nvSpPr>
            <p:cNvPr id="6194" name="Rectangle 9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5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6192" name="Rectangle 6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3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6190" name="Rectangle 8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7786688" y="2643188"/>
            <a:ext cx="917575" cy="835025"/>
            <a:chOff x="2302" y="1634"/>
            <a:chExt cx="578" cy="526"/>
          </a:xfrm>
        </p:grpSpPr>
        <p:sp>
          <p:nvSpPr>
            <p:cNvPr id="6188" name="Rectangle 5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7786688" y="3857625"/>
            <a:ext cx="917575" cy="835025"/>
            <a:chOff x="2302" y="1634"/>
            <a:chExt cx="578" cy="526"/>
          </a:xfrm>
        </p:grpSpPr>
        <p:sp>
          <p:nvSpPr>
            <p:cNvPr id="6186" name="Rectangle 7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7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7786688" y="3857625"/>
            <a:ext cx="917575" cy="835025"/>
            <a:chOff x="2302" y="1634"/>
            <a:chExt cx="578" cy="526"/>
          </a:xfrm>
        </p:grpSpPr>
        <p:sp>
          <p:nvSpPr>
            <p:cNvPr id="6184" name="Rectangle 9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5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7786688" y="5072063"/>
            <a:ext cx="917575" cy="835025"/>
            <a:chOff x="2302" y="1634"/>
            <a:chExt cx="578" cy="526"/>
          </a:xfrm>
        </p:grpSpPr>
        <p:sp>
          <p:nvSpPr>
            <p:cNvPr id="6182" name="Rectangle 6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3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7786688" y="5072063"/>
            <a:ext cx="917575" cy="835025"/>
            <a:chOff x="2302" y="1634"/>
            <a:chExt cx="578" cy="526"/>
          </a:xfrm>
        </p:grpSpPr>
        <p:sp>
          <p:nvSpPr>
            <p:cNvPr id="6180" name="Rectangle 8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1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183" grpId="0" animBg="1"/>
      <p:bldP spid="7185" grpId="0" animBg="1"/>
      <p:bldP spid="7187" grpId="0" animBg="1"/>
      <p:bldP spid="7189" grpId="0" animBg="1"/>
      <p:bldP spid="7191" grpId="0" animBg="1"/>
      <p:bldP spid="7193" grpId="0" animBg="1"/>
      <p:bldP spid="7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928926" y="914400"/>
            <a:ext cx="3205174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42938" y="2643188"/>
            <a:ext cx="917575" cy="835025"/>
            <a:chOff x="2302" y="1634"/>
            <a:chExt cx="578" cy="526"/>
          </a:xfrm>
        </p:grpSpPr>
        <p:sp>
          <p:nvSpPr>
            <p:cNvPr id="7248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429375" y="5786438"/>
            <a:ext cx="917575" cy="835025"/>
            <a:chOff x="2302" y="1634"/>
            <a:chExt cx="578" cy="526"/>
          </a:xfrm>
        </p:grpSpPr>
        <p:sp>
          <p:nvSpPr>
            <p:cNvPr id="7246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7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1143000" y="3714750"/>
            <a:ext cx="917575" cy="835025"/>
            <a:chOff x="2302" y="1634"/>
            <a:chExt cx="578" cy="526"/>
          </a:xfrm>
        </p:grpSpPr>
        <p:sp>
          <p:nvSpPr>
            <p:cNvPr id="7244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000375" y="5786438"/>
            <a:ext cx="917575" cy="835025"/>
            <a:chOff x="2302" y="1634"/>
            <a:chExt cx="578" cy="526"/>
          </a:xfrm>
        </p:grpSpPr>
        <p:sp>
          <p:nvSpPr>
            <p:cNvPr id="7242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3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7858125" y="4929188"/>
            <a:ext cx="917575" cy="835025"/>
            <a:chOff x="2302" y="1634"/>
            <a:chExt cx="578" cy="526"/>
          </a:xfrm>
        </p:grpSpPr>
        <p:sp>
          <p:nvSpPr>
            <p:cNvPr id="7240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1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571625" y="4714875"/>
            <a:ext cx="917575" cy="835025"/>
            <a:chOff x="2302" y="1634"/>
            <a:chExt cx="578" cy="526"/>
          </a:xfrm>
        </p:grpSpPr>
        <p:sp>
          <p:nvSpPr>
            <p:cNvPr id="7238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9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7188" y="1643063"/>
            <a:ext cx="917575" cy="835025"/>
            <a:chOff x="2302" y="1634"/>
            <a:chExt cx="578" cy="526"/>
          </a:xfrm>
        </p:grpSpPr>
        <p:sp>
          <p:nvSpPr>
            <p:cNvPr id="7236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7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4714875" y="5786438"/>
            <a:ext cx="917575" cy="835025"/>
            <a:chOff x="2302" y="1634"/>
            <a:chExt cx="578" cy="526"/>
          </a:xfrm>
        </p:grpSpPr>
        <p:sp>
          <p:nvSpPr>
            <p:cNvPr id="7234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5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357188" y="1643063"/>
            <a:ext cx="917575" cy="835025"/>
            <a:chOff x="2302" y="1634"/>
            <a:chExt cx="578" cy="526"/>
          </a:xfrm>
        </p:grpSpPr>
        <p:sp>
          <p:nvSpPr>
            <p:cNvPr id="7232" name="Rectangle 5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57188" y="1643063"/>
            <a:ext cx="917575" cy="835025"/>
            <a:chOff x="2302" y="1634"/>
            <a:chExt cx="578" cy="526"/>
          </a:xfrm>
        </p:grpSpPr>
        <p:sp>
          <p:nvSpPr>
            <p:cNvPr id="7230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1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42938" y="2643188"/>
            <a:ext cx="917575" cy="835025"/>
            <a:chOff x="2302" y="1634"/>
            <a:chExt cx="578" cy="526"/>
          </a:xfrm>
        </p:grpSpPr>
        <p:sp>
          <p:nvSpPr>
            <p:cNvPr id="7228" name="Rectangle 5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642938" y="2643188"/>
            <a:ext cx="917575" cy="835025"/>
            <a:chOff x="2302" y="1634"/>
            <a:chExt cx="578" cy="526"/>
          </a:xfrm>
        </p:grpSpPr>
        <p:sp>
          <p:nvSpPr>
            <p:cNvPr id="7226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7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1143000" y="3714750"/>
            <a:ext cx="917575" cy="835025"/>
            <a:chOff x="2302" y="1634"/>
            <a:chExt cx="578" cy="526"/>
          </a:xfrm>
        </p:grpSpPr>
        <p:sp>
          <p:nvSpPr>
            <p:cNvPr id="7224" name="Rectangle 6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143000" y="3714750"/>
            <a:ext cx="917575" cy="835025"/>
            <a:chOff x="2302" y="1634"/>
            <a:chExt cx="578" cy="526"/>
          </a:xfrm>
        </p:grpSpPr>
        <p:sp>
          <p:nvSpPr>
            <p:cNvPr id="7222" name="Rectangle 8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3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714875" y="5786438"/>
            <a:ext cx="917575" cy="835025"/>
            <a:chOff x="2302" y="1634"/>
            <a:chExt cx="578" cy="526"/>
          </a:xfrm>
        </p:grpSpPr>
        <p:sp>
          <p:nvSpPr>
            <p:cNvPr id="7220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4714875" y="5786438"/>
            <a:ext cx="917575" cy="835025"/>
            <a:chOff x="2302" y="1634"/>
            <a:chExt cx="578" cy="526"/>
          </a:xfrm>
        </p:grpSpPr>
        <p:sp>
          <p:nvSpPr>
            <p:cNvPr id="7218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7858125" y="4929188"/>
            <a:ext cx="917575" cy="835025"/>
            <a:chOff x="2302" y="1634"/>
            <a:chExt cx="578" cy="526"/>
          </a:xfrm>
        </p:grpSpPr>
        <p:sp>
          <p:nvSpPr>
            <p:cNvPr id="7216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7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7858125" y="4929188"/>
            <a:ext cx="917575" cy="835025"/>
            <a:chOff x="2302" y="1634"/>
            <a:chExt cx="578" cy="526"/>
          </a:xfrm>
        </p:grpSpPr>
        <p:sp>
          <p:nvSpPr>
            <p:cNvPr id="7214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6429375" y="5786438"/>
            <a:ext cx="917575" cy="835025"/>
            <a:chOff x="2302" y="1634"/>
            <a:chExt cx="578" cy="526"/>
          </a:xfrm>
        </p:grpSpPr>
        <p:sp>
          <p:nvSpPr>
            <p:cNvPr id="7212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3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6429375" y="5786438"/>
            <a:ext cx="917575" cy="835025"/>
            <a:chOff x="2302" y="1634"/>
            <a:chExt cx="578" cy="526"/>
          </a:xfrm>
        </p:grpSpPr>
        <p:sp>
          <p:nvSpPr>
            <p:cNvPr id="7210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1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3000375" y="5786438"/>
            <a:ext cx="917575" cy="835025"/>
            <a:chOff x="2302" y="1634"/>
            <a:chExt cx="578" cy="526"/>
          </a:xfrm>
        </p:grpSpPr>
        <p:sp>
          <p:nvSpPr>
            <p:cNvPr id="7208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09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1571625" y="4714875"/>
            <a:ext cx="917575" cy="835025"/>
            <a:chOff x="2302" y="1634"/>
            <a:chExt cx="578" cy="526"/>
          </a:xfrm>
        </p:grpSpPr>
        <p:sp>
          <p:nvSpPr>
            <p:cNvPr id="7206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07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1571625" y="4714875"/>
            <a:ext cx="917575" cy="835025"/>
            <a:chOff x="2302" y="1634"/>
            <a:chExt cx="578" cy="526"/>
          </a:xfrm>
        </p:grpSpPr>
        <p:sp>
          <p:nvSpPr>
            <p:cNvPr id="7204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0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201" grpId="0" animBg="1"/>
      <p:bldP spid="8203" grpId="0" animBg="1"/>
      <p:bldP spid="8207" grpId="0" animBg="1"/>
      <p:bldP spid="8209" grpId="0" animBg="1"/>
      <p:bldP spid="8211" grpId="0" animBg="1"/>
      <p:bldP spid="82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928926" y="914400"/>
            <a:ext cx="3286148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715250" y="4429125"/>
            <a:ext cx="917575" cy="835025"/>
            <a:chOff x="2302" y="1634"/>
            <a:chExt cx="578" cy="526"/>
          </a:xfrm>
        </p:grpSpPr>
        <p:sp>
          <p:nvSpPr>
            <p:cNvPr id="8272" name="Rectangle 9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73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5572125" y="5715000"/>
            <a:ext cx="917575" cy="835025"/>
            <a:chOff x="2302" y="1634"/>
            <a:chExt cx="578" cy="526"/>
          </a:xfrm>
        </p:grpSpPr>
        <p:sp>
          <p:nvSpPr>
            <p:cNvPr id="8270" name="Rectangle 9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71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500188" y="5357813"/>
            <a:ext cx="917575" cy="835025"/>
            <a:chOff x="2302" y="1634"/>
            <a:chExt cx="578" cy="526"/>
          </a:xfrm>
        </p:grpSpPr>
        <p:sp>
          <p:nvSpPr>
            <p:cNvPr id="8268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6643688" y="5357813"/>
            <a:ext cx="917575" cy="835025"/>
            <a:chOff x="1492" y="1589"/>
            <a:chExt cx="578" cy="526"/>
          </a:xfrm>
        </p:grpSpPr>
        <p:sp>
          <p:nvSpPr>
            <p:cNvPr id="8266" name="Rectangle 100"/>
            <p:cNvSpPr>
              <a:spLocks noChangeArrowheads="1"/>
            </p:cNvSpPr>
            <p:nvPr/>
          </p:nvSpPr>
          <p:spPr bwMode="auto">
            <a:xfrm>
              <a:off x="1492" y="1589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7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627" y="1679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7715250" y="5786438"/>
            <a:ext cx="917575" cy="835025"/>
            <a:chOff x="2302" y="1634"/>
            <a:chExt cx="578" cy="526"/>
          </a:xfrm>
        </p:grpSpPr>
        <p:sp>
          <p:nvSpPr>
            <p:cNvPr id="8264" name="Rectangle 10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5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8262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3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500063" y="4429125"/>
            <a:ext cx="917575" cy="835025"/>
            <a:chOff x="2302" y="1634"/>
            <a:chExt cx="578" cy="526"/>
          </a:xfrm>
        </p:grpSpPr>
        <p:sp>
          <p:nvSpPr>
            <p:cNvPr id="8260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1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2571750" y="5786438"/>
            <a:ext cx="917575" cy="835025"/>
            <a:chOff x="2302" y="1634"/>
            <a:chExt cx="578" cy="526"/>
          </a:xfrm>
        </p:grpSpPr>
        <p:sp>
          <p:nvSpPr>
            <p:cNvPr id="8258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9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8256" name="Rectangle 6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7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8254" name="Rectangle 8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5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500188" y="5357813"/>
            <a:ext cx="917575" cy="835025"/>
            <a:chOff x="2302" y="1634"/>
            <a:chExt cx="578" cy="526"/>
          </a:xfrm>
        </p:grpSpPr>
        <p:sp>
          <p:nvSpPr>
            <p:cNvPr id="8252" name="Rectangle 6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3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500188" y="5357813"/>
            <a:ext cx="917575" cy="835025"/>
            <a:chOff x="2302" y="1634"/>
            <a:chExt cx="578" cy="526"/>
          </a:xfrm>
        </p:grpSpPr>
        <p:sp>
          <p:nvSpPr>
            <p:cNvPr id="8250" name="Rectangle 8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1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500063" y="4429125"/>
            <a:ext cx="917575" cy="835025"/>
            <a:chOff x="2302" y="1634"/>
            <a:chExt cx="578" cy="526"/>
          </a:xfrm>
        </p:grpSpPr>
        <p:sp>
          <p:nvSpPr>
            <p:cNvPr id="8248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9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500063" y="4429125"/>
            <a:ext cx="917575" cy="835025"/>
            <a:chOff x="2302" y="1634"/>
            <a:chExt cx="578" cy="526"/>
          </a:xfrm>
        </p:grpSpPr>
        <p:sp>
          <p:nvSpPr>
            <p:cNvPr id="8246" name="Rectangle 7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7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571750" y="5786438"/>
            <a:ext cx="917575" cy="835025"/>
            <a:chOff x="2302" y="1634"/>
            <a:chExt cx="578" cy="526"/>
          </a:xfrm>
        </p:grpSpPr>
        <p:sp>
          <p:nvSpPr>
            <p:cNvPr id="8244" name="Rectangle 6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5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2571750" y="5786438"/>
            <a:ext cx="917575" cy="835025"/>
            <a:chOff x="2302" y="1634"/>
            <a:chExt cx="578" cy="526"/>
          </a:xfrm>
        </p:grpSpPr>
        <p:sp>
          <p:nvSpPr>
            <p:cNvPr id="8242" name="Rectangle 8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3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5572125" y="5715000"/>
            <a:ext cx="917575" cy="835025"/>
            <a:chOff x="2302" y="1634"/>
            <a:chExt cx="578" cy="526"/>
          </a:xfrm>
        </p:grpSpPr>
        <p:sp>
          <p:nvSpPr>
            <p:cNvPr id="8240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1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5572125" y="5715000"/>
            <a:ext cx="917575" cy="835025"/>
            <a:chOff x="2302" y="1634"/>
            <a:chExt cx="578" cy="526"/>
          </a:xfrm>
        </p:grpSpPr>
        <p:sp>
          <p:nvSpPr>
            <p:cNvPr id="8238" name="Rectangle 7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9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7715250" y="5786438"/>
            <a:ext cx="917575" cy="835025"/>
            <a:chOff x="2302" y="1634"/>
            <a:chExt cx="578" cy="526"/>
          </a:xfrm>
        </p:grpSpPr>
        <p:sp>
          <p:nvSpPr>
            <p:cNvPr id="8236" name="Rectangle 4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7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7715250" y="5786438"/>
            <a:ext cx="917575" cy="835025"/>
            <a:chOff x="2302" y="1634"/>
            <a:chExt cx="578" cy="526"/>
          </a:xfrm>
        </p:grpSpPr>
        <p:sp>
          <p:nvSpPr>
            <p:cNvPr id="8234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6643688" y="5357813"/>
            <a:ext cx="917575" cy="835025"/>
            <a:chOff x="2302" y="1634"/>
            <a:chExt cx="578" cy="526"/>
          </a:xfrm>
        </p:grpSpPr>
        <p:sp>
          <p:nvSpPr>
            <p:cNvPr id="8232" name="Rectangle 5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3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6643688" y="5357813"/>
            <a:ext cx="917575" cy="835025"/>
            <a:chOff x="2302" y="1634"/>
            <a:chExt cx="578" cy="526"/>
          </a:xfrm>
        </p:grpSpPr>
        <p:sp>
          <p:nvSpPr>
            <p:cNvPr id="8230" name="Rectangle 7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1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7715250" y="4429125"/>
            <a:ext cx="917575" cy="835025"/>
            <a:chOff x="2302" y="1634"/>
            <a:chExt cx="578" cy="526"/>
          </a:xfrm>
        </p:grpSpPr>
        <p:sp>
          <p:nvSpPr>
            <p:cNvPr id="8228" name="Rectangle 4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2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  <p:bldP spid="9228" grpId="0" animBg="1"/>
      <p:bldP spid="9230" grpId="0" animBg="1"/>
      <p:bldP spid="9232" grpId="0" animBg="1"/>
      <p:bldP spid="9234" grpId="0" animBg="1"/>
      <p:bldP spid="9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928926" y="914400"/>
            <a:ext cx="3205174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57188" y="1714500"/>
            <a:ext cx="917575" cy="835025"/>
            <a:chOff x="2302" y="1634"/>
            <a:chExt cx="578" cy="526"/>
          </a:xfrm>
        </p:grpSpPr>
        <p:sp>
          <p:nvSpPr>
            <p:cNvPr id="9296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7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785813" y="500063"/>
            <a:ext cx="917575" cy="835025"/>
            <a:chOff x="2302" y="1634"/>
            <a:chExt cx="578" cy="526"/>
          </a:xfrm>
        </p:grpSpPr>
        <p:sp>
          <p:nvSpPr>
            <p:cNvPr id="9294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5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7715250" y="4286250"/>
            <a:ext cx="917575" cy="835025"/>
            <a:chOff x="2302" y="1634"/>
            <a:chExt cx="578" cy="526"/>
          </a:xfrm>
        </p:grpSpPr>
        <p:sp>
          <p:nvSpPr>
            <p:cNvPr id="9292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3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85750" y="2928938"/>
            <a:ext cx="917575" cy="835025"/>
            <a:chOff x="2302" y="1634"/>
            <a:chExt cx="578" cy="526"/>
          </a:xfrm>
        </p:grpSpPr>
        <p:sp>
          <p:nvSpPr>
            <p:cNvPr id="9290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7286625" y="500063"/>
            <a:ext cx="917575" cy="835025"/>
            <a:chOff x="2302" y="1634"/>
            <a:chExt cx="578" cy="526"/>
          </a:xfrm>
        </p:grpSpPr>
        <p:sp>
          <p:nvSpPr>
            <p:cNvPr id="9288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9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285750" y="4214813"/>
            <a:ext cx="917575" cy="835025"/>
            <a:chOff x="2302" y="1634"/>
            <a:chExt cx="578" cy="526"/>
          </a:xfrm>
        </p:grpSpPr>
        <p:sp>
          <p:nvSpPr>
            <p:cNvPr id="9286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7643813" y="1785938"/>
            <a:ext cx="917575" cy="835025"/>
            <a:chOff x="2302" y="1634"/>
            <a:chExt cx="578" cy="526"/>
          </a:xfrm>
        </p:grpSpPr>
        <p:sp>
          <p:nvSpPr>
            <p:cNvPr id="9284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7715250" y="3071813"/>
            <a:ext cx="917575" cy="835025"/>
            <a:chOff x="2302" y="1634"/>
            <a:chExt cx="578" cy="526"/>
          </a:xfrm>
        </p:grpSpPr>
        <p:sp>
          <p:nvSpPr>
            <p:cNvPr id="9282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3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785813" y="500063"/>
            <a:ext cx="917575" cy="835025"/>
            <a:chOff x="2302" y="1634"/>
            <a:chExt cx="578" cy="526"/>
          </a:xfrm>
        </p:grpSpPr>
        <p:sp>
          <p:nvSpPr>
            <p:cNvPr id="9280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1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85813" y="500063"/>
            <a:ext cx="917575" cy="835025"/>
            <a:chOff x="2302" y="1634"/>
            <a:chExt cx="578" cy="526"/>
          </a:xfrm>
        </p:grpSpPr>
        <p:sp>
          <p:nvSpPr>
            <p:cNvPr id="9278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9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57188" y="1714500"/>
            <a:ext cx="917575" cy="835025"/>
            <a:chOff x="2302" y="1634"/>
            <a:chExt cx="578" cy="526"/>
          </a:xfrm>
        </p:grpSpPr>
        <p:sp>
          <p:nvSpPr>
            <p:cNvPr id="9276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7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357188" y="1714500"/>
            <a:ext cx="917575" cy="835025"/>
            <a:chOff x="2302" y="1634"/>
            <a:chExt cx="578" cy="526"/>
          </a:xfrm>
        </p:grpSpPr>
        <p:sp>
          <p:nvSpPr>
            <p:cNvPr id="9274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85750" y="2928938"/>
            <a:ext cx="917575" cy="835025"/>
            <a:chOff x="2302" y="1634"/>
            <a:chExt cx="578" cy="526"/>
          </a:xfrm>
        </p:grpSpPr>
        <p:sp>
          <p:nvSpPr>
            <p:cNvPr id="9272" name="Rectangle 5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3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285750" y="2928938"/>
            <a:ext cx="917575" cy="835025"/>
            <a:chOff x="2302" y="1634"/>
            <a:chExt cx="578" cy="526"/>
          </a:xfrm>
        </p:grpSpPr>
        <p:sp>
          <p:nvSpPr>
            <p:cNvPr id="9270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1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285750" y="4214813"/>
            <a:ext cx="917575" cy="835025"/>
            <a:chOff x="2302" y="1634"/>
            <a:chExt cx="578" cy="526"/>
          </a:xfrm>
        </p:grpSpPr>
        <p:sp>
          <p:nvSpPr>
            <p:cNvPr id="9268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9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7715250" y="4286250"/>
            <a:ext cx="917575" cy="835025"/>
            <a:chOff x="2302" y="1634"/>
            <a:chExt cx="578" cy="526"/>
          </a:xfrm>
        </p:grpSpPr>
        <p:sp>
          <p:nvSpPr>
            <p:cNvPr id="9266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7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7715250" y="4286250"/>
            <a:ext cx="917575" cy="835025"/>
            <a:chOff x="2302" y="1634"/>
            <a:chExt cx="578" cy="526"/>
          </a:xfrm>
        </p:grpSpPr>
        <p:sp>
          <p:nvSpPr>
            <p:cNvPr id="9264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5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7715250" y="3071813"/>
            <a:ext cx="917575" cy="835025"/>
            <a:chOff x="2302" y="1634"/>
            <a:chExt cx="578" cy="526"/>
          </a:xfrm>
        </p:grpSpPr>
        <p:sp>
          <p:nvSpPr>
            <p:cNvPr id="9262" name="Rectangle 6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7715250" y="3071813"/>
            <a:ext cx="917575" cy="835025"/>
            <a:chOff x="2302" y="1634"/>
            <a:chExt cx="578" cy="526"/>
          </a:xfrm>
        </p:grpSpPr>
        <p:sp>
          <p:nvSpPr>
            <p:cNvPr id="9260" name="Rectangle 8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1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7643813" y="1785938"/>
            <a:ext cx="917575" cy="835025"/>
            <a:chOff x="2302" y="1634"/>
            <a:chExt cx="578" cy="526"/>
          </a:xfrm>
        </p:grpSpPr>
        <p:sp>
          <p:nvSpPr>
            <p:cNvPr id="9258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7643813" y="1785938"/>
            <a:ext cx="917575" cy="835025"/>
            <a:chOff x="2302" y="1634"/>
            <a:chExt cx="578" cy="526"/>
          </a:xfrm>
        </p:grpSpPr>
        <p:sp>
          <p:nvSpPr>
            <p:cNvPr id="9256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286625" y="500063"/>
            <a:ext cx="917575" cy="835025"/>
            <a:chOff x="2302" y="1634"/>
            <a:chExt cx="578" cy="526"/>
          </a:xfrm>
        </p:grpSpPr>
        <p:sp>
          <p:nvSpPr>
            <p:cNvPr id="9254" name="Rectangle 5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7286625" y="500063"/>
            <a:ext cx="917575" cy="835025"/>
            <a:chOff x="2302" y="1634"/>
            <a:chExt cx="578" cy="526"/>
          </a:xfrm>
        </p:grpSpPr>
        <p:sp>
          <p:nvSpPr>
            <p:cNvPr id="9252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3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00750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0251" grpId="0" animBg="1"/>
      <p:bldP spid="10253" grpId="0" animBg="1"/>
      <p:bldP spid="10257" grpId="0" animBg="1"/>
      <p:bldP spid="10259" grpId="0" animBg="1"/>
      <p:bldP spid="10261" grpId="0" animBg="1"/>
      <p:bldP spid="10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857488" y="928670"/>
            <a:ext cx="334805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7858125" y="2214563"/>
            <a:ext cx="917575" cy="835025"/>
            <a:chOff x="2302" y="1634"/>
            <a:chExt cx="578" cy="526"/>
          </a:xfrm>
        </p:grpSpPr>
        <p:sp>
          <p:nvSpPr>
            <p:cNvPr id="10320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2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57188" y="2214563"/>
            <a:ext cx="917575" cy="835025"/>
            <a:chOff x="2302" y="1634"/>
            <a:chExt cx="578" cy="526"/>
          </a:xfrm>
        </p:grpSpPr>
        <p:sp>
          <p:nvSpPr>
            <p:cNvPr id="10318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9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57188" y="3429000"/>
            <a:ext cx="917575" cy="835025"/>
            <a:chOff x="2302" y="1634"/>
            <a:chExt cx="578" cy="526"/>
          </a:xfrm>
        </p:grpSpPr>
        <p:sp>
          <p:nvSpPr>
            <p:cNvPr id="10316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357188" y="4643438"/>
            <a:ext cx="917575" cy="835025"/>
            <a:chOff x="2302" y="1634"/>
            <a:chExt cx="578" cy="526"/>
          </a:xfrm>
        </p:grpSpPr>
        <p:sp>
          <p:nvSpPr>
            <p:cNvPr id="10314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7858125" y="3357563"/>
            <a:ext cx="917575" cy="835025"/>
            <a:chOff x="2302" y="1634"/>
            <a:chExt cx="578" cy="526"/>
          </a:xfrm>
        </p:grpSpPr>
        <p:sp>
          <p:nvSpPr>
            <p:cNvPr id="10312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3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357188" y="1071563"/>
            <a:ext cx="917575" cy="835025"/>
            <a:chOff x="2302" y="1634"/>
            <a:chExt cx="578" cy="526"/>
          </a:xfrm>
        </p:grpSpPr>
        <p:sp>
          <p:nvSpPr>
            <p:cNvPr id="10310" name="Rectangle 11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1" name="WordArt 11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7858125" y="4572000"/>
            <a:ext cx="917575" cy="835025"/>
            <a:chOff x="2302" y="1634"/>
            <a:chExt cx="578" cy="526"/>
          </a:xfrm>
        </p:grpSpPr>
        <p:sp>
          <p:nvSpPr>
            <p:cNvPr id="10308" name="Rectangle 11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9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7858125" y="1071563"/>
            <a:ext cx="917575" cy="835025"/>
            <a:chOff x="384" y="2880"/>
            <a:chExt cx="578" cy="526"/>
          </a:xfrm>
        </p:grpSpPr>
        <p:sp>
          <p:nvSpPr>
            <p:cNvPr id="10306" name="Rectangle 122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7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57188" y="1071563"/>
            <a:ext cx="917575" cy="835025"/>
            <a:chOff x="2302" y="1634"/>
            <a:chExt cx="578" cy="526"/>
          </a:xfrm>
        </p:grpSpPr>
        <p:sp>
          <p:nvSpPr>
            <p:cNvPr id="10304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357188" y="1071563"/>
            <a:ext cx="917575" cy="835025"/>
            <a:chOff x="2302" y="1634"/>
            <a:chExt cx="578" cy="526"/>
          </a:xfrm>
        </p:grpSpPr>
        <p:sp>
          <p:nvSpPr>
            <p:cNvPr id="10302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3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357188" y="2214563"/>
            <a:ext cx="917575" cy="835025"/>
            <a:chOff x="2302" y="1634"/>
            <a:chExt cx="578" cy="526"/>
          </a:xfrm>
        </p:grpSpPr>
        <p:sp>
          <p:nvSpPr>
            <p:cNvPr id="10300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1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357188" y="2214563"/>
            <a:ext cx="917575" cy="835025"/>
            <a:chOff x="2302" y="1634"/>
            <a:chExt cx="578" cy="526"/>
          </a:xfrm>
        </p:grpSpPr>
        <p:sp>
          <p:nvSpPr>
            <p:cNvPr id="10298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9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357188" y="3429000"/>
            <a:ext cx="917575" cy="835025"/>
            <a:chOff x="2302" y="1634"/>
            <a:chExt cx="578" cy="526"/>
          </a:xfrm>
        </p:grpSpPr>
        <p:sp>
          <p:nvSpPr>
            <p:cNvPr id="10296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7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357188" y="3429000"/>
            <a:ext cx="917575" cy="835025"/>
            <a:chOff x="2302" y="1634"/>
            <a:chExt cx="578" cy="526"/>
          </a:xfrm>
        </p:grpSpPr>
        <p:sp>
          <p:nvSpPr>
            <p:cNvPr id="10294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5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357188" y="4643438"/>
            <a:ext cx="917575" cy="835025"/>
            <a:chOff x="2302" y="1634"/>
            <a:chExt cx="578" cy="526"/>
          </a:xfrm>
        </p:grpSpPr>
        <p:sp>
          <p:nvSpPr>
            <p:cNvPr id="10292" name="Rectangle 4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858125" y="4572000"/>
            <a:ext cx="917575" cy="835025"/>
            <a:chOff x="2302" y="1634"/>
            <a:chExt cx="578" cy="526"/>
          </a:xfrm>
        </p:grpSpPr>
        <p:sp>
          <p:nvSpPr>
            <p:cNvPr id="10290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1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7858125" y="4572000"/>
            <a:ext cx="917575" cy="835025"/>
            <a:chOff x="2302" y="1634"/>
            <a:chExt cx="578" cy="526"/>
          </a:xfrm>
        </p:grpSpPr>
        <p:sp>
          <p:nvSpPr>
            <p:cNvPr id="10288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7858125" y="3357563"/>
            <a:ext cx="917575" cy="835025"/>
            <a:chOff x="2302" y="1634"/>
            <a:chExt cx="578" cy="526"/>
          </a:xfrm>
        </p:grpSpPr>
        <p:sp>
          <p:nvSpPr>
            <p:cNvPr id="10286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7858125" y="3357563"/>
            <a:ext cx="917575" cy="835025"/>
            <a:chOff x="2302" y="1634"/>
            <a:chExt cx="578" cy="526"/>
          </a:xfrm>
        </p:grpSpPr>
        <p:sp>
          <p:nvSpPr>
            <p:cNvPr id="10284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7858125" y="2214563"/>
            <a:ext cx="917575" cy="835025"/>
            <a:chOff x="2302" y="1634"/>
            <a:chExt cx="578" cy="526"/>
          </a:xfrm>
        </p:grpSpPr>
        <p:sp>
          <p:nvSpPr>
            <p:cNvPr id="10282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3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7858125" y="2214563"/>
            <a:ext cx="917575" cy="835025"/>
            <a:chOff x="2302" y="1634"/>
            <a:chExt cx="578" cy="526"/>
          </a:xfrm>
        </p:grpSpPr>
        <p:sp>
          <p:nvSpPr>
            <p:cNvPr id="10280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858125" y="1071563"/>
            <a:ext cx="917575" cy="835025"/>
            <a:chOff x="384" y="2880"/>
            <a:chExt cx="578" cy="526"/>
          </a:xfrm>
        </p:grpSpPr>
        <p:sp>
          <p:nvSpPr>
            <p:cNvPr id="10278" name="Rectangle 50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7858125" y="1071563"/>
            <a:ext cx="917575" cy="835025"/>
            <a:chOff x="429" y="2880"/>
            <a:chExt cx="578" cy="526"/>
          </a:xfrm>
        </p:grpSpPr>
        <p:sp>
          <p:nvSpPr>
            <p:cNvPr id="10276" name="Rectangle 83"/>
            <p:cNvSpPr>
              <a:spLocks noChangeArrowheads="1"/>
            </p:cNvSpPr>
            <p:nvPr/>
          </p:nvSpPr>
          <p:spPr bwMode="auto">
            <a:xfrm>
              <a:off x="429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7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00750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1272" grpId="0" animBg="1"/>
      <p:bldP spid="11274" grpId="0" animBg="1"/>
      <p:bldP spid="11276" grpId="0" animBg="1"/>
      <p:bldP spid="11278" grpId="0" animBg="1"/>
      <p:bldP spid="11280" grpId="0" animBg="1"/>
      <p:bldP spid="11282" grpId="0" animBg="1"/>
      <p:bldP spid="112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928926" y="928670"/>
            <a:ext cx="3205174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Молодці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858125" y="2643188"/>
            <a:ext cx="917575" cy="835025"/>
            <a:chOff x="384" y="2880"/>
            <a:chExt cx="578" cy="526"/>
          </a:xfrm>
        </p:grpSpPr>
        <p:sp>
          <p:nvSpPr>
            <p:cNvPr id="11344" name="Rectangle 91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45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7929563" y="4786313"/>
            <a:ext cx="917575" cy="835025"/>
            <a:chOff x="384" y="2880"/>
            <a:chExt cx="578" cy="526"/>
          </a:xfrm>
        </p:grpSpPr>
        <p:sp>
          <p:nvSpPr>
            <p:cNvPr id="11342" name="Rectangle 9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43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29563" y="4786313"/>
            <a:ext cx="917575" cy="835025"/>
            <a:chOff x="384" y="2880"/>
            <a:chExt cx="578" cy="526"/>
          </a:xfrm>
        </p:grpSpPr>
        <p:sp>
          <p:nvSpPr>
            <p:cNvPr id="11340" name="Rectangle 4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4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7143750" y="5786438"/>
            <a:ext cx="917575" cy="835025"/>
            <a:chOff x="2302" y="1634"/>
            <a:chExt cx="578" cy="526"/>
          </a:xfrm>
        </p:grpSpPr>
        <p:sp>
          <p:nvSpPr>
            <p:cNvPr id="11338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357188" y="2643188"/>
            <a:ext cx="917575" cy="835025"/>
            <a:chOff x="2302" y="1634"/>
            <a:chExt cx="578" cy="526"/>
          </a:xfrm>
        </p:grpSpPr>
        <p:sp>
          <p:nvSpPr>
            <p:cNvPr id="11336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7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7143750" y="3714750"/>
            <a:ext cx="917575" cy="835025"/>
            <a:chOff x="2302" y="1634"/>
            <a:chExt cx="578" cy="526"/>
          </a:xfrm>
        </p:grpSpPr>
        <p:sp>
          <p:nvSpPr>
            <p:cNvPr id="11334" name="Rectangle 10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5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1071563" y="3714750"/>
            <a:ext cx="917575" cy="835025"/>
            <a:chOff x="2302" y="1634"/>
            <a:chExt cx="578" cy="526"/>
          </a:xfrm>
        </p:grpSpPr>
        <p:sp>
          <p:nvSpPr>
            <p:cNvPr id="11332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3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285750" y="4786313"/>
            <a:ext cx="917575" cy="835025"/>
            <a:chOff x="2302" y="1634"/>
            <a:chExt cx="578" cy="526"/>
          </a:xfrm>
        </p:grpSpPr>
        <p:sp>
          <p:nvSpPr>
            <p:cNvPr id="11330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1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143000" y="5857875"/>
            <a:ext cx="917575" cy="835025"/>
            <a:chOff x="2302" y="1634"/>
            <a:chExt cx="578" cy="526"/>
          </a:xfrm>
        </p:grpSpPr>
        <p:sp>
          <p:nvSpPr>
            <p:cNvPr id="11328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9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7143750" y="5786438"/>
            <a:ext cx="917575" cy="835025"/>
            <a:chOff x="2302" y="1634"/>
            <a:chExt cx="578" cy="526"/>
          </a:xfrm>
        </p:grpSpPr>
        <p:sp>
          <p:nvSpPr>
            <p:cNvPr id="11326" name="Rectangle 6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7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143750" y="5786438"/>
            <a:ext cx="917575" cy="835025"/>
            <a:chOff x="2302" y="1634"/>
            <a:chExt cx="578" cy="526"/>
          </a:xfrm>
        </p:grpSpPr>
        <p:sp>
          <p:nvSpPr>
            <p:cNvPr id="11324" name="Rectangle 8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5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7143750" y="3714750"/>
            <a:ext cx="917575" cy="835025"/>
            <a:chOff x="2302" y="1634"/>
            <a:chExt cx="578" cy="526"/>
          </a:xfrm>
        </p:grpSpPr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3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7143750" y="3714750"/>
            <a:ext cx="917575" cy="835025"/>
            <a:chOff x="2302" y="1634"/>
            <a:chExt cx="578" cy="526"/>
          </a:xfrm>
        </p:grpSpPr>
        <p:sp>
          <p:nvSpPr>
            <p:cNvPr id="11320" name="Rectangle 7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1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858125" y="2643188"/>
            <a:ext cx="917575" cy="835025"/>
            <a:chOff x="384" y="2880"/>
            <a:chExt cx="578" cy="526"/>
          </a:xfrm>
        </p:grpSpPr>
        <p:sp>
          <p:nvSpPr>
            <p:cNvPr id="11318" name="Rectangle 55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9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7858125" y="2643188"/>
            <a:ext cx="917575" cy="835025"/>
            <a:chOff x="384" y="2880"/>
            <a:chExt cx="578" cy="526"/>
          </a:xfrm>
        </p:grpSpPr>
        <p:sp>
          <p:nvSpPr>
            <p:cNvPr id="11316" name="Rectangle 7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7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85750" y="4786313"/>
            <a:ext cx="917575" cy="835025"/>
            <a:chOff x="2302" y="1634"/>
            <a:chExt cx="578" cy="526"/>
          </a:xfrm>
        </p:grpSpPr>
        <p:sp>
          <p:nvSpPr>
            <p:cNvPr id="11314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85750" y="4786313"/>
            <a:ext cx="917575" cy="835025"/>
            <a:chOff x="2302" y="1634"/>
            <a:chExt cx="578" cy="526"/>
          </a:xfrm>
        </p:grpSpPr>
        <p:sp>
          <p:nvSpPr>
            <p:cNvPr id="11312" name="Rectangle 7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3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1143000" y="5857875"/>
            <a:ext cx="917575" cy="835025"/>
            <a:chOff x="2302" y="1634"/>
            <a:chExt cx="578" cy="526"/>
          </a:xfrm>
        </p:grpSpPr>
        <p:sp>
          <p:nvSpPr>
            <p:cNvPr id="11310" name="Rectangle 6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1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1143000" y="5857875"/>
            <a:ext cx="917575" cy="835025"/>
            <a:chOff x="2088" y="1797"/>
            <a:chExt cx="578" cy="526"/>
          </a:xfrm>
        </p:grpSpPr>
        <p:sp>
          <p:nvSpPr>
            <p:cNvPr id="11308" name="Rectangle 82"/>
            <p:cNvSpPr>
              <a:spLocks noChangeArrowheads="1"/>
            </p:cNvSpPr>
            <p:nvPr/>
          </p:nvSpPr>
          <p:spPr bwMode="auto">
            <a:xfrm>
              <a:off x="2088" y="1797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9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223" y="1887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1071563" y="3714750"/>
            <a:ext cx="917575" cy="835025"/>
            <a:chOff x="2302" y="1634"/>
            <a:chExt cx="578" cy="526"/>
          </a:xfrm>
        </p:grpSpPr>
        <p:sp>
          <p:nvSpPr>
            <p:cNvPr id="11306" name="Rectangle 6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1071563" y="3714750"/>
            <a:ext cx="917575" cy="835025"/>
            <a:chOff x="2302" y="1634"/>
            <a:chExt cx="578" cy="526"/>
          </a:xfrm>
        </p:grpSpPr>
        <p:sp>
          <p:nvSpPr>
            <p:cNvPr id="11304" name="Rectangle 8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5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357188" y="2643188"/>
            <a:ext cx="917575" cy="835025"/>
            <a:chOff x="2302" y="1634"/>
            <a:chExt cx="578" cy="526"/>
          </a:xfrm>
        </p:grpSpPr>
        <p:sp>
          <p:nvSpPr>
            <p:cNvPr id="11302" name="Rectangle 4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357188" y="2643188"/>
            <a:ext cx="917575" cy="835025"/>
            <a:chOff x="2302" y="1634"/>
            <a:chExt cx="578" cy="526"/>
          </a:xfrm>
        </p:grpSpPr>
        <p:sp>
          <p:nvSpPr>
            <p:cNvPr id="11300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816600"/>
            <a:ext cx="12144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86188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2296" grpId="0" animBg="1"/>
      <p:bldP spid="12298" grpId="0" animBg="1"/>
      <p:bldP spid="12300" grpId="0" animBg="1"/>
      <p:bldP spid="12302" grpId="0" animBg="1"/>
      <p:bldP spid="12304" grpId="0" animBg="1"/>
      <p:bldP spid="12306" grpId="0" animBg="1"/>
      <p:bldP spid="123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482</Words>
  <Application>Microsoft Office PowerPoint</Application>
  <PresentationFormat>Экран (4:3)</PresentationFormat>
  <Paragraphs>283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Використано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ТАБЛИЦЯ МНОЖЕННЯ</dc:title>
  <dc:creator>Головач Маргарита</dc:creator>
  <cp:lastModifiedBy>Admin</cp:lastModifiedBy>
  <cp:revision>3</cp:revision>
  <dcterms:created xsi:type="dcterms:W3CDTF">2010-11-17T14:44:53Z</dcterms:created>
  <dcterms:modified xsi:type="dcterms:W3CDTF">2012-12-18T16:57:35Z</dcterms:modified>
</cp:coreProperties>
</file>