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6DF0E-7E13-4A22-90DF-58735984B75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23DB1-F787-48C6-9C53-617297169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3DB1-F787-48C6-9C53-6172971697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304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nachalo4ka.ru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996952"/>
            <a:ext cx="8786874" cy="2304256"/>
          </a:xfrm>
          <a:ln w="3175">
            <a:noFill/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Nautilus Pompilius" pitchFamily="50" charset="-52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Nautilus Pompilius" pitchFamily="50" charset="-52"/>
              </a:rPr>
            </a:br>
            <a:r>
              <a:rPr lang="ru-RU" sz="2700" b="1" dirty="0" smtClean="0">
                <a:solidFill>
                  <a:srgbClr val="002060"/>
                </a:solidFill>
                <a:latin typeface="Nautilus Pompilius" pitchFamily="50" charset="-52"/>
              </a:rPr>
              <a:t>Работа с родителями в процессе реализации проекта </a:t>
            </a:r>
            <a:r>
              <a:rPr lang="ru-RU" sz="3100" b="1" dirty="0" smtClean="0">
                <a:solidFill>
                  <a:srgbClr val="002060"/>
                </a:solidFill>
                <a:latin typeface="Nautilus Pompilius" pitchFamily="50" charset="-52"/>
              </a:rPr>
              <a:t>«Овощи и фрукты – витаминные продукты»</a:t>
            </a:r>
            <a:br>
              <a:rPr lang="ru-RU" sz="3100" b="1" dirty="0" smtClean="0">
                <a:solidFill>
                  <a:srgbClr val="002060"/>
                </a:solidFill>
                <a:latin typeface="Nautilus Pompilius" pitchFamily="50" charset="-52"/>
              </a:rPr>
            </a:br>
            <a:r>
              <a:rPr lang="ru-RU" sz="2400" b="1" dirty="0" smtClean="0">
                <a:solidFill>
                  <a:srgbClr val="002060"/>
                </a:solidFill>
                <a:latin typeface="Nautilus Pompilius" pitchFamily="50" charset="-52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Nautilus Pompilius" pitchFamily="50" charset="-52"/>
              </a:rPr>
            </a:br>
            <a:r>
              <a:rPr lang="ru-RU" sz="1600" b="1" dirty="0" smtClean="0">
                <a:solidFill>
                  <a:srgbClr val="002060"/>
                </a:solidFill>
                <a:latin typeface="Nautilus Pompilius" pitchFamily="50" charset="-52"/>
              </a:rPr>
              <a:t>                                                                                                                             </a:t>
            </a:r>
            <a:r>
              <a:rPr lang="ru-RU" sz="1600" b="1" dirty="0" err="1" smtClean="0">
                <a:latin typeface="Times New Roman" pitchFamily="18" charset="0"/>
              </a:rPr>
              <a:t>Подукова</a:t>
            </a:r>
            <a:r>
              <a:rPr lang="ru-RU" sz="1600" b="1" dirty="0" smtClean="0">
                <a:latin typeface="Times New Roman" pitchFamily="18" charset="0"/>
              </a:rPr>
              <a:t> Лилия Николаевна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                                                                                                  воспитатель высшей квалификационной категории 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МАДОУ </a:t>
            </a:r>
            <a:r>
              <a:rPr lang="ru-RU" sz="1600" b="1" dirty="0" err="1" smtClean="0">
                <a:latin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</a:rPr>
              <a:t>/с № 30</a:t>
            </a:r>
            <a:br>
              <a:rPr lang="ru-RU" sz="1600" b="1" dirty="0" smtClean="0">
                <a:latin typeface="Times New Roman" pitchFamily="18" charset="0"/>
              </a:rPr>
            </a:br>
            <a:endParaRPr lang="ru-RU" sz="1600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Спасибо за внимание!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811558"/>
          </a:xfrm>
          <a:ln w="3175">
            <a:noFill/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1-ый подготовительный: провести анкетирование  по проблеме правильного питания в семье; привлечь родителей  к изучению научно-популярной, художественной литературы и  сбору информации по теме; подобрать иллюстрационный материал, атрибуты для театральной, познавательной деятельности детей.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2-ой этап  основной: создать  персонажи  для работы с детьми; разработать  дидактическое пособие «Играем с </a:t>
            </a:r>
            <a:r>
              <a:rPr lang="ru-RU" sz="2400" dirty="0" err="1" smtClean="0">
                <a:solidFill>
                  <a:srgbClr val="002060"/>
                </a:solidFill>
              </a:rPr>
              <a:t>Витаминкой</a:t>
            </a:r>
            <a:r>
              <a:rPr lang="ru-RU" sz="2400" dirty="0" smtClean="0">
                <a:solidFill>
                  <a:srgbClr val="002060"/>
                </a:solidFill>
              </a:rPr>
              <a:t>»;  изготовить книжки-малышки «Азбука здорового питания»;  консультации для родителей «Как приучить ребёнка, есть овощи и фрукты», «Дидактические речевые игры по теме «Продукты питания»; информационные буклеты «Где живут витамины?», «Как преобразить детское меню», «Салаты каждый день -  вкусно и полезно»; </a:t>
            </a:r>
            <a:r>
              <a:rPr lang="ru-RU" sz="2400" dirty="0" smtClean="0">
                <a:solidFill>
                  <a:srgbClr val="002060"/>
                </a:solidFill>
              </a:rPr>
              <a:t>совместно </a:t>
            </a:r>
            <a:r>
              <a:rPr lang="ru-RU" sz="2400" dirty="0" smtClean="0">
                <a:solidFill>
                  <a:srgbClr val="002060"/>
                </a:solidFill>
              </a:rPr>
              <a:t>с детьми и родителями создать  мини-огород.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3-ий этап заключительный: итоговое детско-родительское мероприятие «Мы дружим с витаминами!»; презентация дидактического пособия -  книга «Играем с </a:t>
            </a:r>
            <a:r>
              <a:rPr lang="ru-RU" sz="2400" dirty="0" err="1" smtClean="0">
                <a:solidFill>
                  <a:srgbClr val="002060"/>
                </a:solidFill>
              </a:rPr>
              <a:t>Витаминкой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 w="3175">
            <a:noFill/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Nautilus Pompilius" pitchFamily="50" charset="-52"/>
              </a:rPr>
              <a:t>Этапы работы с родителями</a:t>
            </a:r>
            <a:endParaRPr lang="ru-RU" sz="24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Сказочные персонажи Витаминка и Микроб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Admin\Рабочий стол\Camera\Копия (4) 20160315_1132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1064">
            <a:off x="564592" y="1473571"/>
            <a:ext cx="3800652" cy="46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\Рабочий стол\Camera\20160315_1133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98451">
            <a:off x="4549526" y="1084154"/>
            <a:ext cx="4136989" cy="310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Развивающие игры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 книжки-малышки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Admin\Рабочий стол\Camera\20160408_141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Camera\20160408_1302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20160408_1259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857232"/>
            <a:ext cx="3517368" cy="2638026"/>
          </a:xfrm>
        </p:spPr>
      </p:pic>
      <p:pic>
        <p:nvPicPr>
          <p:cNvPr id="7" name="Рисунок 6" descr="C:\Documents and Settings\Admin\Рабочий стол\Встреча 27,12,2016\Dhbp013Hiq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Сюжетно-ролевая игра и театрализованная деятельность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Camera\Копия (2) 20160328_16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66" y="857250"/>
            <a:ext cx="3619501" cy="2714626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Camera\228___08\DCIM\231___11\IMG_12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Встреча 27,12,2016\zmD6f2Jt9m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1475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9190" t="1039" r="4423" b="8732"/>
          <a:stretch/>
        </p:blipFill>
        <p:spPr bwMode="auto">
          <a:xfrm>
            <a:off x="4786314" y="3786190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Витаминный огород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Admin\Рабочий стол\Camera\20160405_175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617679" cy="2714644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Camera\20160404_074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Camera\20160408_1123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181455" cy="42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«Мы дружим с витаминами»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Admin\Рабочий стол\утренники\праздник мы дружим с витаминами\Копия IMG_01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утренники\праздник мы дружим с витаминами\IMG_00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утренники\праздник мы дружим с витаминами\IMG_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утренники\праздник мы дружим с витаминами\Копия IMG_01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Дидактическое пособие «Играем с </a:t>
            </a:r>
            <a:r>
              <a:rPr lang="ru-RU" sz="2400" b="1" dirty="0" err="1" smtClean="0">
                <a:solidFill>
                  <a:srgbClr val="FF0000"/>
                </a:solidFill>
              </a:rPr>
              <a:t>Витаминкой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Admin\Рабочий стол\Встреча 27,12,2016\IMG_14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Встреча 27,12,2016\IMG_1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85794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Встреча 27,12,2016\IMG_1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Встреча 27,12,2016\IMG_14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Встреча 27,12,2016\IMG_14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85794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В результате совместных мероприятий у родителей проявился  искренний интерес к жизни своих детей. 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Родители обратили внимание на рацион своих детей, внесли изменения в их меню, сделав его более витаминизированным и полезным. 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Родители учат </a:t>
            </a:r>
            <a:r>
              <a:rPr lang="ru-RU" sz="4400" dirty="0" smtClean="0">
                <a:solidFill>
                  <a:srgbClr val="002060"/>
                </a:solidFill>
              </a:rPr>
              <a:t>детей заботиться о своём здоровье, бережно относиться к своему организму, что вредно и что полезно для здоровья, как важно есть овощи и фрукты,  как витамины влияют на растущий организм.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В ходе реализации проекта пополнилась </a:t>
            </a:r>
            <a:r>
              <a:rPr lang="ru-RU" sz="4400" dirty="0" smtClean="0">
                <a:solidFill>
                  <a:srgbClr val="002060"/>
                </a:solidFill>
              </a:rPr>
              <a:t>развивающая предметно-пространственная среда.</a:t>
            </a:r>
          </a:p>
          <a:p>
            <a:pPr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68f95f29fdf7f5199cf101daf7f57b85c45df"/>
</p:tagLst>
</file>

<file path=ppt/theme/theme1.xml><?xml version="1.0" encoding="utf-8"?>
<a:theme xmlns:a="http://schemas.openxmlformats.org/drawingml/2006/main" name="Осень_урож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Осень_урожай</Template>
  <TotalTime>377</TotalTime>
  <Words>262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Осень_урожай</vt:lpstr>
      <vt:lpstr> Работа с родителями в процессе реализации проекта «Овощи и фрукты – витаминные продукты»                                                                                                                               Подукова Лилия Николаевна                                                                                                   воспитатель высшей квалификационной категории                                                                                                                                                                    МАДОУ д/с № 30 </vt:lpstr>
      <vt:lpstr>Этапы работы с родителями</vt:lpstr>
      <vt:lpstr>Сказочные персонажи Витаминка и Микроб</vt:lpstr>
      <vt:lpstr>Развивающие игры и книжки-малышки</vt:lpstr>
      <vt:lpstr>Сюжетно-ролевая игра и театрализованная деятельность</vt:lpstr>
      <vt:lpstr>Витаминный огород</vt:lpstr>
      <vt:lpstr>«Мы дружим с витаминами»</vt:lpstr>
      <vt:lpstr>Дидактическое пособие «Играем с Витаминкой» </vt:lpstr>
      <vt:lpstr>Вывод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50</cp:revision>
  <dcterms:created xsi:type="dcterms:W3CDTF">2014-06-30T07:22:24Z</dcterms:created>
  <dcterms:modified xsi:type="dcterms:W3CDTF">2017-01-23T13:40:43Z</dcterms:modified>
</cp:coreProperties>
</file>