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98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fld id="{1B3FEA6E-710A-4BB6-8AB4-ECF74C2902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7A4604-2023-4B68-8FBB-71B798734C4C}" type="slidenum">
              <a:rPr lang="en-US"/>
              <a:pPr/>
              <a:t>1</a:t>
            </a:fld>
            <a:endParaRPr lang="en-US"/>
          </a:p>
        </p:txBody>
      </p:sp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A9F8EC-CBCD-4E39-8F8E-B0293DB88CDC}" type="slidenum">
              <a:rPr lang="en-US"/>
              <a:pPr/>
              <a:t>2</a:t>
            </a:fld>
            <a:endParaRPr lang="en-US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DDAF6D-3370-481D-A4B2-C1888BF3D245}" type="slidenum">
              <a:rPr lang="en-US"/>
              <a:pPr/>
              <a:t>3</a:t>
            </a:fld>
            <a:endParaRPr lang="en-US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020B45-B68C-4318-842C-0E3A9ABBC300}" type="slidenum">
              <a:rPr lang="en-US"/>
              <a:pPr/>
              <a:t>4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35F2B2-B5D2-4345-A833-C6CDE845B464}" type="slidenum">
              <a:rPr lang="en-US"/>
              <a:pPr/>
              <a:t>5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44D2CB-DBAF-4913-B2EF-B3B66CF022BF}" type="slidenum">
              <a:rPr lang="en-US"/>
              <a:pPr/>
              <a:t>6</a:t>
            </a:fld>
            <a:endParaRPr lang="en-US"/>
          </a:p>
        </p:txBody>
      </p:sp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4563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3263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2F65266-12A1-4ACF-9FD0-63CDA94D2C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64193C-5B29-4AC0-8B1B-314C0CC13F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5362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396CAF-C88F-47D4-B8EE-E1BABE27C9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6212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9750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9750"/>
            <a:ext cx="3190875" cy="5175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4713" y="6889750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2592F513-7E0C-4CDB-831E-1D5A6D4B44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0F9A83-982C-4BB2-BDD4-2E0ACB6AE8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4562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4562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B3722-0875-453D-8812-489A8C4404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6112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1750" y="1770063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F72DD7-B01E-43FE-98F8-79D5DA13FC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69387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8100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18100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4F3E9-742F-43BA-BC93-FB889E927B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177FDC-483E-412A-AE5D-0B34E348F6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D489CB-EA63-45BF-91A3-13552DF918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47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0175" y="301625"/>
            <a:ext cx="5632450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4700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2DC949-B37D-4B17-8D2E-8143FB0183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52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52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5200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562314-EFEF-4D51-A168-25D2D1F9C4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6212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70063"/>
            <a:ext cx="9066212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9750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9750"/>
            <a:ext cx="3190875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9750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fld id="{B8E6A28C-B13C-476C-9D9B-78B9FB5D82A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03238" y="2905125"/>
            <a:ext cx="9069387" cy="125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888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charset="0"/>
                <a:cs typeface="MS Gothic" charset="0"/>
              </a:rPr>
              <a:t>Немного о себе и день благодарения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Gothic" charset="0"/>
              <a:cs typeface="MS Gothic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charset="0"/>
                <a:cs typeface="MS Gothic" charset="0"/>
              </a:rPr>
              <a:t>A little bit about ourselves and Thanksgiving Day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1188"/>
            <a:ext cx="10075863" cy="6315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90513"/>
            <a:ext cx="9069387" cy="12858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День благодарения / Thanksgiving 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814513"/>
            <a:ext cx="9069387" cy="49911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0" algn="ctr">
              <a:spcAft>
                <a:spcPct val="0"/>
              </a:spcAft>
            </a:pPr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1271588"/>
            <a:ext cx="4572000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5411788" cy="349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343400"/>
            <a:ext cx="4114800" cy="308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603250"/>
            <a:ext cx="9069387" cy="661988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Традиции / Traditions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814513"/>
            <a:ext cx="9069387" cy="49911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0" algn="ctr">
              <a:spcAft>
                <a:spcPct val="0"/>
              </a:spcAft>
            </a:pPr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857750"/>
            <a:ext cx="3810000" cy="245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8013" y="1247775"/>
            <a:ext cx="5657850" cy="332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08475"/>
            <a:ext cx="4911725" cy="325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263650"/>
          </a:xfrm>
          <a:ln/>
        </p:spPr>
        <p:txBody>
          <a:bodyPr/>
          <a:lstStyle/>
          <a:p>
            <a:endParaRPr lang="ru-RU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814513"/>
            <a:ext cx="9069387" cy="49911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0" algn="ctr">
              <a:spcAft>
                <a:spcPct val="0"/>
              </a:spcAft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263650"/>
          </a:xfrm>
          <a:ln/>
        </p:spPr>
        <p:txBody>
          <a:bodyPr/>
          <a:lstStyle/>
          <a:p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814513"/>
            <a:ext cx="9069387" cy="49911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0" algn="ctr">
              <a:spcAft>
                <a:spcPct val="0"/>
              </a:spcAft>
            </a:pPr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514600"/>
            <a:ext cx="4046538" cy="313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0413" y="3887788"/>
            <a:ext cx="5505450" cy="3673475"/>
          </a:xfrm>
          <a:prstGeom prst="rect">
            <a:avLst/>
          </a:prstGeom>
          <a:solidFill>
            <a:srgbClr val="808080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9750" y="1143000"/>
            <a:ext cx="3067050" cy="181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34500</TotalTime>
  <Words>28</Words>
  <PresentationFormat>Произвольный</PresentationFormat>
  <Paragraphs>11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Times New Roman</vt:lpstr>
      <vt:lpstr>Arial</vt:lpstr>
      <vt:lpstr>MS Gothic</vt:lpstr>
      <vt:lpstr>Lucida Sans Unicode</vt:lpstr>
      <vt:lpstr>Тема Office</vt:lpstr>
      <vt:lpstr>Слайд 1</vt:lpstr>
      <vt:lpstr>Слайд 2</vt:lpstr>
      <vt:lpstr>День благодарения / Thanksgiving Day</vt:lpstr>
      <vt:lpstr>Традиции / Traditions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Brian Kalember</dc:creator>
  <cp:lastModifiedBy>Garmachova</cp:lastModifiedBy>
  <cp:revision>5</cp:revision>
  <cp:lastPrinted>1601-01-01T00:00:00Z</cp:lastPrinted>
  <dcterms:created xsi:type="dcterms:W3CDTF">2014-11-26T14:44:49Z</dcterms:created>
  <dcterms:modified xsi:type="dcterms:W3CDTF">2014-11-27T11:37:42Z</dcterms:modified>
</cp:coreProperties>
</file>