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26B8B3-8033-4A3D-993F-8993B227EC86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C1913BC-536B-4619-BF81-1E6466AF6B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26B8B3-8033-4A3D-993F-8993B227EC86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913BC-536B-4619-BF81-1E6466AF6B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26B8B3-8033-4A3D-993F-8993B227EC86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913BC-536B-4619-BF81-1E6466AF6B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26B8B3-8033-4A3D-993F-8993B227EC86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913BC-536B-4619-BF81-1E6466AF6B0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26B8B3-8033-4A3D-993F-8993B227EC86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913BC-536B-4619-BF81-1E6466AF6B0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26B8B3-8033-4A3D-993F-8993B227EC86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913BC-536B-4619-BF81-1E6466AF6B0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26B8B3-8033-4A3D-993F-8993B227EC86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913BC-536B-4619-BF81-1E6466AF6B0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26B8B3-8033-4A3D-993F-8993B227EC86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913BC-536B-4619-BF81-1E6466AF6B0C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26B8B3-8033-4A3D-993F-8993B227EC86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913BC-536B-4619-BF81-1E6466AF6B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426B8B3-8033-4A3D-993F-8993B227EC86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1913BC-536B-4619-BF81-1E6466AF6B0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26B8B3-8033-4A3D-993F-8993B227EC86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C1913BC-536B-4619-BF81-1E6466AF6B0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426B8B3-8033-4A3D-993F-8993B227EC86}" type="datetimeFigureOut">
              <a:rPr lang="ru-RU" smtClean="0"/>
              <a:t>12.03.2015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C1913BC-536B-4619-BF81-1E6466AF6B0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58225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«Система работы с детьми по коррекционной программе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вида».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460467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Подготовила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читель высшей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категориии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Фокина Наталья Николаевна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48068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Индивидуальный подход к каждому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ученику.</a:t>
            </a:r>
          </a:p>
          <a:p>
            <a:pPr lvl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Предотвращение наступления утомления, используя для этого разнообразные средства (чередование умственной и практической деятельности, преподнесение материала небольшими дозами, использование интересного и красочного дидактического материала и средств наглядности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Использование методов, активизирующих познавательную деятельность учащихся, развивающих их устную и письменную речь и формирующих необходимые учебные навыки.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Проявление педагогического такта. Постоянное поощрение за малейшие успехи, своевременная и тактическая помощь каждому ребёнку, развитие в нём веры в собственные силы и возможности.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Общие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принципы и правила коррекционной работы: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игровые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ситуации;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дидактические игры, которые связаны с поиском видовых и родовых признаков предметов;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игровые тренинги, способствующие развитию умения общаться с другими;</a:t>
            </a:r>
          </a:p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психогимнастика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релаксация, позволяющие снять мышечные спазмы и зажимы, особенно в области лица и кистей рук.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Эффективными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приемами коррекционного воздействия на эмоциональную и познавательную сферу детей с отклонениями в развитии являются: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1.Упражнения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словесно-логического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характера</a:t>
            </a:r>
          </a:p>
          <a:p>
            <a:pPr marL="624078" indent="-51435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 Упражнения на развитие мышления, умения делать умозаключения по аналогии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3. Упражнения творческого характера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4. Дидактическая игра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AutoNum type="arabicPeriod"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следить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 успеваемостью обучающихся: после каждой части нового учебного материала проверять, понял ли его ребенок;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посадить ребенка на первые парты, как можно ближе к учителю, так как контакт глаз усиливает внимание;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поддерживать детей, развивать в них положительную самооценку, корректно делая замечание, если что-то делают неправильно;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разрешать обучающимся при выполнении упражнений записывать различные шаги. Это является для них опорой, а для учителя это вспомогательное средство, чтобы понять, где именно произошла ошибка в процессе мышления;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требовать структурирования действий при делении и умножении чисел. Повторение таблицы умножения остается хорошим упражнением для слабых в счете обучающихся.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Учителю  необходимо: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Повышения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общей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сензитивности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  ребенку, его проблемам;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Расширение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возможностей понимания родителями своего ребенка, улучшение рефлексии, родительских взаимоотношений с ребенком;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Активизации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коммуникаций в семье.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Работа с родителями с целью: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93574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положительная динамика в образовательном процессе у большинства слабоуспевающих учеников; 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происходит осуществление индивидуального подхода;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улучшилась комфортность на уроке;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повышение эмоционального, социального и интеллектуального потенциала ребенка, формирование его позитивных личностных качеств.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ходе реализации данной работы наметилась: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Методические приёмы в осуществлении индивидуального подхода в обучении детей с ограниченными возможностями здоровья»;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«Инклюзивное образование»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«Система работы с детьми, обучающимися по коррекционной программе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вида. Организация индивидуальной работы с детьми с ОВЗ»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материалам темы  по самообразованию подготовлены выступления на школьном, муниципальном и региональном уровнях: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857916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Алексеев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Н.А.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Личностно-ориентированное обучение в школе – Ростов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/ Д: Феникс, 2006.-332 с.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Амонашвили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Ш.А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Здравствуйте, дети! М., 1983г.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Асмолов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А.Г.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Личность как предмет психологического исследования. М.: Изд-во МГУ, 2006. 107 с.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Бакулина Г.А.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Интеллектуальное развитие младших школьников на уроках русского языка. Москва, 2001г.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Диагностика учебной деятельности и интеллектуальное развитие детей/ под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ред.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Д.Б.Эльконина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А.Л.Венгера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М., 1986г.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Гизатуллина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Д.Х.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Русский язык в играх, или когда учиться трудно. Санкт – Петербург, 1999г.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Журнал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«Школьный психолог» №20, 2005.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Зак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А.З.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Развитие умственных способностей младших школьников. Москва, 1994г.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Калита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И.И.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Коррекционно-развивающее обучение младших школьников. // 1997. № 3.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Калугин М.А.,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Новоторцева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Н.В. Развивающие игры для младших школьников. Кроссворды, викторины головоломки. Ярославль,1996г.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Коррекционная педагогика в начальном образовании. Под ред.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Кумарина Г.Ф.,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Вайнер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М.Э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.и др. Москва, 2001г.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Селевко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Г.К.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Энциклопедия образовательных технологий (Москва: НИИ школьных технологий, 2006)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Тихомирова Л.Ф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Развитие познавательных способностей детей. Ярославль, 1996г.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Яковлева Е. Л.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Диагностика и коррекция внимания и памяти школьников.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Литература: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     Спасибо за внимание!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года в год растёт тенденция снижения качества формирования у обучающихся психических познавательных процессов: ощущения, восприятия, памяти, воображения, мышления.  В  результате воздействия отрицательных эмоций, постоянных стрессовых ситуаций в семье, длительного ограничение жизнедеятельности ребёнка,  неблагоприятных условий воспитания, частых психотравмирующих ситуаций  в жизни ребёнка, происходит естественное нарушение баланса эмоционального фона.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ЗПР – это преимущественно дети с нормальным интеллектом, у которых отсутствует мотивация к учебе, либо имеется отставание в овладении школьными навыками. Отсутствие концентрации и быстрое рассеивание внимания приводят к тому, что им трудно или невозможно функционировать в большой группе и самостоятельно выполнять задания. Кроме того, излишняя подвижность и эмоциональные проблемы являются причинами того, что эти дети, несмотря на их возможности, не достигают в школе желаемых результатов.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 работы: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условий для успешного овладения школьной программой.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изучить литературу по теме  самообразования;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овладеть приёмами коррекционного воздействия на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познавательную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деятельность обучающихся;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апробировать данную модель на практике.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Сущность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понятия «коррекционное обучение»;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Вопросы психофизиологии обучающихся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вида;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Входная диагностика обучающихся;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системы работы, направленной на успешное овладение школьной программой.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Овладение психолого-педагогическими технологиями  построения учебного процесса для младших школьников в условиях коррекционного обучения.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Перечень вопросов по теме самообразования: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Овладение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психолого-педагогическими технологиями на уровне построения</a:t>
            </a:r>
            <a:r>
              <a:rPr lang="ru-RU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модели образовательного процесса.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Создание условий для  развития эмоционального, социального и интеллектуального потенциала ребенка, формирование его позитивных личностных качеств.  </a:t>
            </a: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Повышение качества обучения.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Предполагаемый результат: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6000792"/>
          </a:xfrm>
        </p:spPr>
        <p:txBody>
          <a:bodyPr>
            <a:normAutofit fontScale="47500" lnSpcReduction="20000"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Диагностический</a:t>
            </a:r>
            <a:endParaRPr lang="ru-RU" sz="4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2010-2011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1. Анализ профессиональных затруднений.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2. Определение целей и задач темы.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3. Составление плана работы по выбранной теме самообразования.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4.Курсы повышения  квалификации учителей.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5.Подписка на методическую литературу «Начальная школа»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6.Изучение методической, педагогической и психологической  литературы.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Прогностический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2011-2012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1. Выступление с отчетом по итогам реализации практического этапа на МО учителей  предметников школы.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2. Участие в научно - практической конференции «Юный исследователь». 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3. Систематизация  материалов методической, педагогической и психологической литературы по теме.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4.Корректировка работы</a:t>
            </a:r>
          </a:p>
          <a:p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Примерный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план работы над темой по самообразованию.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15040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Практический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2012-2013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1.Открытые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уроки на школьном  и районном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уровне.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2.Участие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олимпиадах, конкурсах, конференциях.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3.Посещение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уроков у учителей начальных классов школы.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4.Посещение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семинаров.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5.Самоанализ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самооценка своих уроков.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6.Разработка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модели образовательного процесса в технологии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здоровьесбережения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7.Апробация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разработанной модели на практике. Внесение необходимых корректив.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Обобщающий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2013-2014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1.Анализ методов, форм, способов деятельности по теме самообразования. Подведение итогов.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2.Открытые уроки на школьном  и районном уровне.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3. Выступление на заседании школьного,  районного МО учителей  начальных классов, на курсах повышения квалификации  по теме самообразование.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4.Участие и результаты на районных олимпиадах, конкурсах, конференциях.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5.Консультативная помощь учителям и учащимся.</a:t>
            </a:r>
          </a:p>
          <a:p>
            <a:pPr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6.Оформление результатов работы. </a:t>
            </a:r>
          </a:p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Начало работы над темой –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сентябрь 2010 г.</a:t>
            </a: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Завершение работы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май 2014 г.</a:t>
            </a:r>
          </a:p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отчета по проделанной работе: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сообщение на заседании МО учителей начальных классов.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Форма исследовательской работы: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индивидуальная.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</TotalTime>
  <Words>709</Words>
  <Application>Microsoft Office PowerPoint</Application>
  <PresentationFormat>Экран (4:3)</PresentationFormat>
  <Paragraphs>109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Открытая</vt:lpstr>
      <vt:lpstr>«Система работы с детьми по коррекционной программе  VII вида». </vt:lpstr>
      <vt:lpstr>Слайд 2</vt:lpstr>
      <vt:lpstr>Слайд 3</vt:lpstr>
      <vt:lpstr>Слайд 4</vt:lpstr>
      <vt:lpstr>Перечень вопросов по теме самообразования: </vt:lpstr>
      <vt:lpstr>Предполагаемый результат:  </vt:lpstr>
      <vt:lpstr>  Примерный план работы над темой по самообразованию.   </vt:lpstr>
      <vt:lpstr>Слайд 8</vt:lpstr>
      <vt:lpstr>Слайд 9</vt:lpstr>
      <vt:lpstr> Общие принципы и правила коррекционной работы: </vt:lpstr>
      <vt:lpstr> Эффективными приемами коррекционного воздействия на эмоциональную и познавательную сферу детей с отклонениями в развитии являются: </vt:lpstr>
      <vt:lpstr>Слайд 12</vt:lpstr>
      <vt:lpstr>Учителю  необходимо: </vt:lpstr>
      <vt:lpstr>Работа с родителями с целью:</vt:lpstr>
      <vt:lpstr>В ходе реализации данной работы наметилась: </vt:lpstr>
      <vt:lpstr>По материалам темы  по самообразованию подготовлены выступления на школьном, муниципальном и региональном уровнях: </vt:lpstr>
      <vt:lpstr>Литература: 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«Система работы с детьми по коррекционной программе  VII вида». </dc:title>
  <dc:creator>Admin</dc:creator>
  <cp:lastModifiedBy>Admin</cp:lastModifiedBy>
  <cp:revision>3</cp:revision>
  <dcterms:created xsi:type="dcterms:W3CDTF">2015-03-11T21:14:12Z</dcterms:created>
  <dcterms:modified xsi:type="dcterms:W3CDTF">2015-03-11T21:39:23Z</dcterms:modified>
</cp:coreProperties>
</file>