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76" r:id="rId6"/>
    <p:sldId id="261" r:id="rId7"/>
    <p:sldId id="259" r:id="rId8"/>
    <p:sldId id="260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Данилова" initials="НД" lastIdx="1" clrIdx="0">
    <p:extLst>
      <p:ext uri="{19B8F6BF-5375-455C-9EA6-DF929625EA0E}">
        <p15:presenceInfo xmlns:p15="http://schemas.microsoft.com/office/powerpoint/2012/main" xmlns="" userId="ab5e3b42971a1d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3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 класс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680" y="2438399"/>
            <a:ext cx="2687370" cy="33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2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6" y="282655"/>
            <a:ext cx="2010929" cy="2423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10" y="2706216"/>
            <a:ext cx="10890812" cy="31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7594" y="1092943"/>
            <a:ext cx="8512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на Руси говорили, что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умножение - мучение, а с делением - беда.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умел быстро и безошибочно делить, считался великим математиком.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проверим, можно ли вас назвать великими математиками?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9"/>
          <p:cNvGrpSpPr>
            <a:grpSpLocks noChangeAspect="1"/>
          </p:cNvGrpSpPr>
          <p:nvPr/>
        </p:nvGrpSpPr>
        <p:grpSpPr bwMode="auto">
          <a:xfrm>
            <a:off x="9114262" y="3679009"/>
            <a:ext cx="2025650" cy="2930580"/>
            <a:chOff x="1408" y="34"/>
            <a:chExt cx="2943" cy="4258"/>
          </a:xfrm>
        </p:grpSpPr>
        <p:sp>
          <p:nvSpPr>
            <p:cNvPr id="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408" y="34"/>
              <a:ext cx="2943" cy="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435" y="1332"/>
              <a:ext cx="436" cy="456"/>
            </a:xfrm>
            <a:custGeom>
              <a:avLst/>
              <a:gdLst>
                <a:gd name="T0" fmla="*/ 859 w 871"/>
                <a:gd name="T1" fmla="*/ 647 h 911"/>
                <a:gd name="T2" fmla="*/ 811 w 871"/>
                <a:gd name="T3" fmla="*/ 609 h 911"/>
                <a:gd name="T4" fmla="*/ 764 w 871"/>
                <a:gd name="T5" fmla="*/ 556 h 911"/>
                <a:gd name="T6" fmla="*/ 714 w 871"/>
                <a:gd name="T7" fmla="*/ 494 h 911"/>
                <a:gd name="T8" fmla="*/ 662 w 871"/>
                <a:gd name="T9" fmla="*/ 428 h 911"/>
                <a:gd name="T10" fmla="*/ 603 w 871"/>
                <a:gd name="T11" fmla="*/ 362 h 911"/>
                <a:gd name="T12" fmla="*/ 541 w 871"/>
                <a:gd name="T13" fmla="*/ 306 h 911"/>
                <a:gd name="T14" fmla="*/ 472 w 871"/>
                <a:gd name="T15" fmla="*/ 264 h 911"/>
                <a:gd name="T16" fmla="*/ 400 w 871"/>
                <a:gd name="T17" fmla="*/ 242 h 911"/>
                <a:gd name="T18" fmla="*/ 349 w 871"/>
                <a:gd name="T19" fmla="*/ 209 h 911"/>
                <a:gd name="T20" fmla="*/ 305 w 871"/>
                <a:gd name="T21" fmla="*/ 170 h 911"/>
                <a:gd name="T22" fmla="*/ 260 w 871"/>
                <a:gd name="T23" fmla="*/ 124 h 911"/>
                <a:gd name="T24" fmla="*/ 218 w 871"/>
                <a:gd name="T25" fmla="*/ 81 h 911"/>
                <a:gd name="T26" fmla="*/ 171 w 871"/>
                <a:gd name="T27" fmla="*/ 40 h 911"/>
                <a:gd name="T28" fmla="*/ 126 w 871"/>
                <a:gd name="T29" fmla="*/ 13 h 911"/>
                <a:gd name="T30" fmla="*/ 76 w 871"/>
                <a:gd name="T31" fmla="*/ 0 h 911"/>
                <a:gd name="T32" fmla="*/ 22 w 871"/>
                <a:gd name="T33" fmla="*/ 9 h 911"/>
                <a:gd name="T34" fmla="*/ 0 w 871"/>
                <a:gd name="T35" fmla="*/ 46 h 911"/>
                <a:gd name="T36" fmla="*/ 0 w 871"/>
                <a:gd name="T37" fmla="*/ 75 h 911"/>
                <a:gd name="T38" fmla="*/ 18 w 871"/>
                <a:gd name="T39" fmla="*/ 101 h 911"/>
                <a:gd name="T40" fmla="*/ 55 w 871"/>
                <a:gd name="T41" fmla="*/ 126 h 911"/>
                <a:gd name="T42" fmla="*/ 103 w 871"/>
                <a:gd name="T43" fmla="*/ 153 h 911"/>
                <a:gd name="T44" fmla="*/ 167 w 871"/>
                <a:gd name="T45" fmla="*/ 194 h 911"/>
                <a:gd name="T46" fmla="*/ 239 w 871"/>
                <a:gd name="T47" fmla="*/ 244 h 911"/>
                <a:gd name="T48" fmla="*/ 322 w 871"/>
                <a:gd name="T49" fmla="*/ 316 h 911"/>
                <a:gd name="T50" fmla="*/ 291 w 871"/>
                <a:gd name="T51" fmla="*/ 318 h 911"/>
                <a:gd name="T52" fmla="*/ 268 w 871"/>
                <a:gd name="T53" fmla="*/ 333 h 911"/>
                <a:gd name="T54" fmla="*/ 250 w 871"/>
                <a:gd name="T55" fmla="*/ 360 h 911"/>
                <a:gd name="T56" fmla="*/ 243 w 871"/>
                <a:gd name="T57" fmla="*/ 395 h 911"/>
                <a:gd name="T58" fmla="*/ 241 w 871"/>
                <a:gd name="T59" fmla="*/ 430 h 911"/>
                <a:gd name="T60" fmla="*/ 252 w 871"/>
                <a:gd name="T61" fmla="*/ 467 h 911"/>
                <a:gd name="T62" fmla="*/ 276 w 871"/>
                <a:gd name="T63" fmla="*/ 498 h 911"/>
                <a:gd name="T64" fmla="*/ 314 w 871"/>
                <a:gd name="T65" fmla="*/ 525 h 911"/>
                <a:gd name="T66" fmla="*/ 297 w 871"/>
                <a:gd name="T67" fmla="*/ 543 h 911"/>
                <a:gd name="T68" fmla="*/ 287 w 871"/>
                <a:gd name="T69" fmla="*/ 560 h 911"/>
                <a:gd name="T70" fmla="*/ 280 w 871"/>
                <a:gd name="T71" fmla="*/ 580 h 911"/>
                <a:gd name="T72" fmla="*/ 278 w 871"/>
                <a:gd name="T73" fmla="*/ 601 h 911"/>
                <a:gd name="T74" fmla="*/ 280 w 871"/>
                <a:gd name="T75" fmla="*/ 618 h 911"/>
                <a:gd name="T76" fmla="*/ 289 w 871"/>
                <a:gd name="T77" fmla="*/ 638 h 911"/>
                <a:gd name="T78" fmla="*/ 307 w 871"/>
                <a:gd name="T79" fmla="*/ 657 h 911"/>
                <a:gd name="T80" fmla="*/ 332 w 871"/>
                <a:gd name="T81" fmla="*/ 677 h 911"/>
                <a:gd name="T82" fmla="*/ 311 w 871"/>
                <a:gd name="T83" fmla="*/ 710 h 911"/>
                <a:gd name="T84" fmla="*/ 299 w 871"/>
                <a:gd name="T85" fmla="*/ 743 h 911"/>
                <a:gd name="T86" fmla="*/ 293 w 871"/>
                <a:gd name="T87" fmla="*/ 772 h 911"/>
                <a:gd name="T88" fmla="*/ 297 w 871"/>
                <a:gd name="T89" fmla="*/ 799 h 911"/>
                <a:gd name="T90" fmla="*/ 305 w 871"/>
                <a:gd name="T91" fmla="*/ 820 h 911"/>
                <a:gd name="T92" fmla="*/ 322 w 871"/>
                <a:gd name="T93" fmla="*/ 841 h 911"/>
                <a:gd name="T94" fmla="*/ 344 w 871"/>
                <a:gd name="T95" fmla="*/ 859 h 911"/>
                <a:gd name="T96" fmla="*/ 371 w 871"/>
                <a:gd name="T97" fmla="*/ 876 h 911"/>
                <a:gd name="T98" fmla="*/ 470 w 871"/>
                <a:gd name="T99" fmla="*/ 900 h 911"/>
                <a:gd name="T100" fmla="*/ 570 w 871"/>
                <a:gd name="T101" fmla="*/ 911 h 911"/>
                <a:gd name="T102" fmla="*/ 664 w 871"/>
                <a:gd name="T103" fmla="*/ 909 h 911"/>
                <a:gd name="T104" fmla="*/ 747 w 871"/>
                <a:gd name="T105" fmla="*/ 892 h 911"/>
                <a:gd name="T106" fmla="*/ 811 w 871"/>
                <a:gd name="T107" fmla="*/ 857 h 911"/>
                <a:gd name="T108" fmla="*/ 856 w 871"/>
                <a:gd name="T109" fmla="*/ 807 h 911"/>
                <a:gd name="T110" fmla="*/ 871 w 871"/>
                <a:gd name="T111" fmla="*/ 735 h 911"/>
                <a:gd name="T112" fmla="*/ 859 w 871"/>
                <a:gd name="T113" fmla="*/ 647 h 9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1"/>
                <a:gd name="T172" fmla="*/ 0 h 911"/>
                <a:gd name="T173" fmla="*/ 871 w 871"/>
                <a:gd name="T174" fmla="*/ 911 h 9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1" h="911">
                  <a:moveTo>
                    <a:pt x="859" y="647"/>
                  </a:moveTo>
                  <a:lnTo>
                    <a:pt x="811" y="609"/>
                  </a:lnTo>
                  <a:lnTo>
                    <a:pt x="764" y="556"/>
                  </a:lnTo>
                  <a:lnTo>
                    <a:pt x="714" y="494"/>
                  </a:lnTo>
                  <a:lnTo>
                    <a:pt x="662" y="428"/>
                  </a:lnTo>
                  <a:lnTo>
                    <a:pt x="603" y="362"/>
                  </a:lnTo>
                  <a:lnTo>
                    <a:pt x="541" y="306"/>
                  </a:lnTo>
                  <a:lnTo>
                    <a:pt x="472" y="264"/>
                  </a:lnTo>
                  <a:lnTo>
                    <a:pt x="400" y="242"/>
                  </a:lnTo>
                  <a:lnTo>
                    <a:pt x="349" y="209"/>
                  </a:lnTo>
                  <a:lnTo>
                    <a:pt x="305" y="170"/>
                  </a:lnTo>
                  <a:lnTo>
                    <a:pt x="260" y="124"/>
                  </a:lnTo>
                  <a:lnTo>
                    <a:pt x="218" y="81"/>
                  </a:lnTo>
                  <a:lnTo>
                    <a:pt x="171" y="40"/>
                  </a:lnTo>
                  <a:lnTo>
                    <a:pt x="126" y="13"/>
                  </a:lnTo>
                  <a:lnTo>
                    <a:pt x="76" y="0"/>
                  </a:lnTo>
                  <a:lnTo>
                    <a:pt x="22" y="9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8" y="101"/>
                  </a:lnTo>
                  <a:lnTo>
                    <a:pt x="55" y="126"/>
                  </a:lnTo>
                  <a:lnTo>
                    <a:pt x="103" y="153"/>
                  </a:lnTo>
                  <a:lnTo>
                    <a:pt x="167" y="194"/>
                  </a:lnTo>
                  <a:lnTo>
                    <a:pt x="239" y="244"/>
                  </a:lnTo>
                  <a:lnTo>
                    <a:pt x="322" y="316"/>
                  </a:lnTo>
                  <a:lnTo>
                    <a:pt x="291" y="318"/>
                  </a:lnTo>
                  <a:lnTo>
                    <a:pt x="268" y="333"/>
                  </a:lnTo>
                  <a:lnTo>
                    <a:pt x="250" y="360"/>
                  </a:lnTo>
                  <a:lnTo>
                    <a:pt x="243" y="395"/>
                  </a:lnTo>
                  <a:lnTo>
                    <a:pt x="241" y="430"/>
                  </a:lnTo>
                  <a:lnTo>
                    <a:pt x="252" y="467"/>
                  </a:lnTo>
                  <a:lnTo>
                    <a:pt x="276" y="498"/>
                  </a:lnTo>
                  <a:lnTo>
                    <a:pt x="314" y="525"/>
                  </a:lnTo>
                  <a:lnTo>
                    <a:pt x="297" y="543"/>
                  </a:lnTo>
                  <a:lnTo>
                    <a:pt x="287" y="560"/>
                  </a:lnTo>
                  <a:lnTo>
                    <a:pt x="280" y="580"/>
                  </a:lnTo>
                  <a:lnTo>
                    <a:pt x="278" y="601"/>
                  </a:lnTo>
                  <a:lnTo>
                    <a:pt x="280" y="618"/>
                  </a:lnTo>
                  <a:lnTo>
                    <a:pt x="289" y="638"/>
                  </a:lnTo>
                  <a:lnTo>
                    <a:pt x="307" y="657"/>
                  </a:lnTo>
                  <a:lnTo>
                    <a:pt x="332" y="677"/>
                  </a:lnTo>
                  <a:lnTo>
                    <a:pt x="311" y="710"/>
                  </a:lnTo>
                  <a:lnTo>
                    <a:pt x="299" y="743"/>
                  </a:lnTo>
                  <a:lnTo>
                    <a:pt x="293" y="772"/>
                  </a:lnTo>
                  <a:lnTo>
                    <a:pt x="297" y="799"/>
                  </a:lnTo>
                  <a:lnTo>
                    <a:pt x="305" y="820"/>
                  </a:lnTo>
                  <a:lnTo>
                    <a:pt x="322" y="841"/>
                  </a:lnTo>
                  <a:lnTo>
                    <a:pt x="344" y="859"/>
                  </a:lnTo>
                  <a:lnTo>
                    <a:pt x="371" y="876"/>
                  </a:lnTo>
                  <a:lnTo>
                    <a:pt x="470" y="900"/>
                  </a:lnTo>
                  <a:lnTo>
                    <a:pt x="570" y="911"/>
                  </a:lnTo>
                  <a:lnTo>
                    <a:pt x="664" y="909"/>
                  </a:lnTo>
                  <a:lnTo>
                    <a:pt x="747" y="892"/>
                  </a:lnTo>
                  <a:lnTo>
                    <a:pt x="811" y="857"/>
                  </a:lnTo>
                  <a:lnTo>
                    <a:pt x="856" y="807"/>
                  </a:lnTo>
                  <a:lnTo>
                    <a:pt x="871" y="735"/>
                  </a:lnTo>
                  <a:lnTo>
                    <a:pt x="859" y="647"/>
                  </a:lnTo>
                  <a:close/>
                </a:path>
              </a:pathLst>
            </a:custGeom>
            <a:solidFill>
              <a:srgbClr val="FFF091"/>
            </a:solidFill>
            <a:ln w="1588">
              <a:solidFill>
                <a:srgbClr val="FFB83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564" y="1507"/>
              <a:ext cx="201" cy="107"/>
            </a:xfrm>
            <a:custGeom>
              <a:avLst/>
              <a:gdLst>
                <a:gd name="T0" fmla="*/ 2 w 402"/>
                <a:gd name="T1" fmla="*/ 37 h 213"/>
                <a:gd name="T2" fmla="*/ 10 w 402"/>
                <a:gd name="T3" fmla="*/ 19 h 213"/>
                <a:gd name="T4" fmla="*/ 27 w 402"/>
                <a:gd name="T5" fmla="*/ 10 h 213"/>
                <a:gd name="T6" fmla="*/ 51 w 402"/>
                <a:gd name="T7" fmla="*/ 2 h 213"/>
                <a:gd name="T8" fmla="*/ 80 w 402"/>
                <a:gd name="T9" fmla="*/ 0 h 213"/>
                <a:gd name="T10" fmla="*/ 111 w 402"/>
                <a:gd name="T11" fmla="*/ 0 h 213"/>
                <a:gd name="T12" fmla="*/ 150 w 402"/>
                <a:gd name="T13" fmla="*/ 6 h 213"/>
                <a:gd name="T14" fmla="*/ 188 w 402"/>
                <a:gd name="T15" fmla="*/ 13 h 213"/>
                <a:gd name="T16" fmla="*/ 231 w 402"/>
                <a:gd name="T17" fmla="*/ 27 h 213"/>
                <a:gd name="T18" fmla="*/ 270 w 402"/>
                <a:gd name="T19" fmla="*/ 41 h 213"/>
                <a:gd name="T20" fmla="*/ 305 w 402"/>
                <a:gd name="T21" fmla="*/ 60 h 213"/>
                <a:gd name="T22" fmla="*/ 336 w 402"/>
                <a:gd name="T23" fmla="*/ 77 h 213"/>
                <a:gd name="T24" fmla="*/ 363 w 402"/>
                <a:gd name="T25" fmla="*/ 99 h 213"/>
                <a:gd name="T26" fmla="*/ 382 w 402"/>
                <a:gd name="T27" fmla="*/ 118 h 213"/>
                <a:gd name="T28" fmla="*/ 396 w 402"/>
                <a:gd name="T29" fmla="*/ 139 h 213"/>
                <a:gd name="T30" fmla="*/ 402 w 402"/>
                <a:gd name="T31" fmla="*/ 159 h 213"/>
                <a:gd name="T32" fmla="*/ 402 w 402"/>
                <a:gd name="T33" fmla="*/ 178 h 213"/>
                <a:gd name="T34" fmla="*/ 390 w 402"/>
                <a:gd name="T35" fmla="*/ 190 h 213"/>
                <a:gd name="T36" fmla="*/ 373 w 402"/>
                <a:gd name="T37" fmla="*/ 202 h 213"/>
                <a:gd name="T38" fmla="*/ 349 w 402"/>
                <a:gd name="T39" fmla="*/ 207 h 213"/>
                <a:gd name="T40" fmla="*/ 322 w 402"/>
                <a:gd name="T41" fmla="*/ 213 h 213"/>
                <a:gd name="T42" fmla="*/ 287 w 402"/>
                <a:gd name="T43" fmla="*/ 211 h 213"/>
                <a:gd name="T44" fmla="*/ 252 w 402"/>
                <a:gd name="T45" fmla="*/ 207 h 213"/>
                <a:gd name="T46" fmla="*/ 212 w 402"/>
                <a:gd name="T47" fmla="*/ 200 h 213"/>
                <a:gd name="T48" fmla="*/ 173 w 402"/>
                <a:gd name="T49" fmla="*/ 188 h 213"/>
                <a:gd name="T50" fmla="*/ 132 w 402"/>
                <a:gd name="T51" fmla="*/ 170 h 213"/>
                <a:gd name="T52" fmla="*/ 97 w 402"/>
                <a:gd name="T53" fmla="*/ 153 h 213"/>
                <a:gd name="T54" fmla="*/ 66 w 402"/>
                <a:gd name="T55" fmla="*/ 134 h 213"/>
                <a:gd name="T56" fmla="*/ 41 w 402"/>
                <a:gd name="T57" fmla="*/ 114 h 213"/>
                <a:gd name="T58" fmla="*/ 20 w 402"/>
                <a:gd name="T59" fmla="*/ 93 h 213"/>
                <a:gd name="T60" fmla="*/ 6 w 402"/>
                <a:gd name="T61" fmla="*/ 74 h 213"/>
                <a:gd name="T62" fmla="*/ 0 w 402"/>
                <a:gd name="T63" fmla="*/ 54 h 213"/>
                <a:gd name="T64" fmla="*/ 2 w 402"/>
                <a:gd name="T65" fmla="*/ 37 h 2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2"/>
                <a:gd name="T100" fmla="*/ 0 h 213"/>
                <a:gd name="T101" fmla="*/ 402 w 402"/>
                <a:gd name="T102" fmla="*/ 213 h 2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2" h="213">
                  <a:moveTo>
                    <a:pt x="2" y="37"/>
                  </a:moveTo>
                  <a:lnTo>
                    <a:pt x="10" y="19"/>
                  </a:lnTo>
                  <a:lnTo>
                    <a:pt x="27" y="10"/>
                  </a:lnTo>
                  <a:lnTo>
                    <a:pt x="51" y="2"/>
                  </a:lnTo>
                  <a:lnTo>
                    <a:pt x="80" y="0"/>
                  </a:lnTo>
                  <a:lnTo>
                    <a:pt x="111" y="0"/>
                  </a:lnTo>
                  <a:lnTo>
                    <a:pt x="150" y="6"/>
                  </a:lnTo>
                  <a:lnTo>
                    <a:pt x="188" y="13"/>
                  </a:lnTo>
                  <a:lnTo>
                    <a:pt x="231" y="27"/>
                  </a:lnTo>
                  <a:lnTo>
                    <a:pt x="270" y="41"/>
                  </a:lnTo>
                  <a:lnTo>
                    <a:pt x="305" y="60"/>
                  </a:lnTo>
                  <a:lnTo>
                    <a:pt x="336" y="77"/>
                  </a:lnTo>
                  <a:lnTo>
                    <a:pt x="363" y="99"/>
                  </a:lnTo>
                  <a:lnTo>
                    <a:pt x="382" y="118"/>
                  </a:lnTo>
                  <a:lnTo>
                    <a:pt x="396" y="139"/>
                  </a:lnTo>
                  <a:lnTo>
                    <a:pt x="402" y="159"/>
                  </a:lnTo>
                  <a:lnTo>
                    <a:pt x="402" y="178"/>
                  </a:lnTo>
                  <a:lnTo>
                    <a:pt x="390" y="190"/>
                  </a:lnTo>
                  <a:lnTo>
                    <a:pt x="373" y="202"/>
                  </a:lnTo>
                  <a:lnTo>
                    <a:pt x="349" y="207"/>
                  </a:lnTo>
                  <a:lnTo>
                    <a:pt x="322" y="213"/>
                  </a:lnTo>
                  <a:lnTo>
                    <a:pt x="287" y="211"/>
                  </a:lnTo>
                  <a:lnTo>
                    <a:pt x="252" y="207"/>
                  </a:lnTo>
                  <a:lnTo>
                    <a:pt x="212" y="200"/>
                  </a:lnTo>
                  <a:lnTo>
                    <a:pt x="173" y="188"/>
                  </a:lnTo>
                  <a:lnTo>
                    <a:pt x="132" y="170"/>
                  </a:lnTo>
                  <a:lnTo>
                    <a:pt x="97" y="153"/>
                  </a:lnTo>
                  <a:lnTo>
                    <a:pt x="66" y="134"/>
                  </a:lnTo>
                  <a:lnTo>
                    <a:pt x="41" y="114"/>
                  </a:lnTo>
                  <a:lnTo>
                    <a:pt x="20" y="93"/>
                  </a:lnTo>
                  <a:lnTo>
                    <a:pt x="6" y="74"/>
                  </a:lnTo>
                  <a:lnTo>
                    <a:pt x="0" y="54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575" y="1511"/>
              <a:ext cx="177" cy="95"/>
            </a:xfrm>
            <a:custGeom>
              <a:avLst/>
              <a:gdLst>
                <a:gd name="T0" fmla="*/ 3 w 354"/>
                <a:gd name="T1" fmla="*/ 36 h 190"/>
                <a:gd name="T2" fmla="*/ 9 w 354"/>
                <a:gd name="T3" fmla="*/ 23 h 190"/>
                <a:gd name="T4" fmla="*/ 25 w 354"/>
                <a:gd name="T5" fmla="*/ 13 h 190"/>
                <a:gd name="T6" fmla="*/ 44 w 354"/>
                <a:gd name="T7" fmla="*/ 5 h 190"/>
                <a:gd name="T8" fmla="*/ 71 w 354"/>
                <a:gd name="T9" fmla="*/ 2 h 190"/>
                <a:gd name="T10" fmla="*/ 98 w 354"/>
                <a:gd name="T11" fmla="*/ 0 h 190"/>
                <a:gd name="T12" fmla="*/ 131 w 354"/>
                <a:gd name="T13" fmla="*/ 5 h 190"/>
                <a:gd name="T14" fmla="*/ 166 w 354"/>
                <a:gd name="T15" fmla="*/ 13 h 190"/>
                <a:gd name="T16" fmla="*/ 203 w 354"/>
                <a:gd name="T17" fmla="*/ 27 h 190"/>
                <a:gd name="T18" fmla="*/ 236 w 354"/>
                <a:gd name="T19" fmla="*/ 38 h 190"/>
                <a:gd name="T20" fmla="*/ 267 w 354"/>
                <a:gd name="T21" fmla="*/ 56 h 190"/>
                <a:gd name="T22" fmla="*/ 294 w 354"/>
                <a:gd name="T23" fmla="*/ 73 h 190"/>
                <a:gd name="T24" fmla="*/ 318 w 354"/>
                <a:gd name="T25" fmla="*/ 91 h 190"/>
                <a:gd name="T26" fmla="*/ 335 w 354"/>
                <a:gd name="T27" fmla="*/ 108 h 190"/>
                <a:gd name="T28" fmla="*/ 347 w 354"/>
                <a:gd name="T29" fmla="*/ 126 h 190"/>
                <a:gd name="T30" fmla="*/ 353 w 354"/>
                <a:gd name="T31" fmla="*/ 141 h 190"/>
                <a:gd name="T32" fmla="*/ 354 w 354"/>
                <a:gd name="T33" fmla="*/ 159 h 190"/>
                <a:gd name="T34" fmla="*/ 345 w 354"/>
                <a:gd name="T35" fmla="*/ 170 h 190"/>
                <a:gd name="T36" fmla="*/ 329 w 354"/>
                <a:gd name="T37" fmla="*/ 180 h 190"/>
                <a:gd name="T38" fmla="*/ 308 w 354"/>
                <a:gd name="T39" fmla="*/ 186 h 190"/>
                <a:gd name="T40" fmla="*/ 285 w 354"/>
                <a:gd name="T41" fmla="*/ 190 h 190"/>
                <a:gd name="T42" fmla="*/ 256 w 354"/>
                <a:gd name="T43" fmla="*/ 188 h 190"/>
                <a:gd name="T44" fmla="*/ 225 w 354"/>
                <a:gd name="T45" fmla="*/ 184 h 190"/>
                <a:gd name="T46" fmla="*/ 190 w 354"/>
                <a:gd name="T47" fmla="*/ 176 h 190"/>
                <a:gd name="T48" fmla="*/ 155 w 354"/>
                <a:gd name="T49" fmla="*/ 168 h 190"/>
                <a:gd name="T50" fmla="*/ 118 w 354"/>
                <a:gd name="T51" fmla="*/ 153 h 190"/>
                <a:gd name="T52" fmla="*/ 87 w 354"/>
                <a:gd name="T53" fmla="*/ 137 h 190"/>
                <a:gd name="T54" fmla="*/ 58 w 354"/>
                <a:gd name="T55" fmla="*/ 120 h 190"/>
                <a:gd name="T56" fmla="*/ 36 w 354"/>
                <a:gd name="T57" fmla="*/ 102 h 190"/>
                <a:gd name="T58" fmla="*/ 17 w 354"/>
                <a:gd name="T59" fmla="*/ 85 h 190"/>
                <a:gd name="T60" fmla="*/ 5 w 354"/>
                <a:gd name="T61" fmla="*/ 67 h 190"/>
                <a:gd name="T62" fmla="*/ 0 w 354"/>
                <a:gd name="T63" fmla="*/ 50 h 190"/>
                <a:gd name="T64" fmla="*/ 3 w 354"/>
                <a:gd name="T65" fmla="*/ 36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4"/>
                <a:gd name="T100" fmla="*/ 0 h 190"/>
                <a:gd name="T101" fmla="*/ 354 w 354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4" h="190">
                  <a:moveTo>
                    <a:pt x="3" y="36"/>
                  </a:moveTo>
                  <a:lnTo>
                    <a:pt x="9" y="23"/>
                  </a:lnTo>
                  <a:lnTo>
                    <a:pt x="25" y="13"/>
                  </a:lnTo>
                  <a:lnTo>
                    <a:pt x="44" y="5"/>
                  </a:lnTo>
                  <a:lnTo>
                    <a:pt x="71" y="2"/>
                  </a:lnTo>
                  <a:lnTo>
                    <a:pt x="98" y="0"/>
                  </a:lnTo>
                  <a:lnTo>
                    <a:pt x="131" y="5"/>
                  </a:lnTo>
                  <a:lnTo>
                    <a:pt x="166" y="13"/>
                  </a:lnTo>
                  <a:lnTo>
                    <a:pt x="203" y="27"/>
                  </a:lnTo>
                  <a:lnTo>
                    <a:pt x="236" y="38"/>
                  </a:lnTo>
                  <a:lnTo>
                    <a:pt x="267" y="56"/>
                  </a:lnTo>
                  <a:lnTo>
                    <a:pt x="294" y="73"/>
                  </a:lnTo>
                  <a:lnTo>
                    <a:pt x="318" y="91"/>
                  </a:lnTo>
                  <a:lnTo>
                    <a:pt x="335" y="108"/>
                  </a:lnTo>
                  <a:lnTo>
                    <a:pt x="347" y="126"/>
                  </a:lnTo>
                  <a:lnTo>
                    <a:pt x="353" y="141"/>
                  </a:lnTo>
                  <a:lnTo>
                    <a:pt x="354" y="159"/>
                  </a:lnTo>
                  <a:lnTo>
                    <a:pt x="345" y="170"/>
                  </a:lnTo>
                  <a:lnTo>
                    <a:pt x="329" y="180"/>
                  </a:lnTo>
                  <a:lnTo>
                    <a:pt x="308" y="186"/>
                  </a:lnTo>
                  <a:lnTo>
                    <a:pt x="285" y="190"/>
                  </a:lnTo>
                  <a:lnTo>
                    <a:pt x="256" y="188"/>
                  </a:lnTo>
                  <a:lnTo>
                    <a:pt x="225" y="184"/>
                  </a:lnTo>
                  <a:lnTo>
                    <a:pt x="190" y="176"/>
                  </a:lnTo>
                  <a:lnTo>
                    <a:pt x="155" y="168"/>
                  </a:lnTo>
                  <a:lnTo>
                    <a:pt x="118" y="153"/>
                  </a:lnTo>
                  <a:lnTo>
                    <a:pt x="87" y="137"/>
                  </a:lnTo>
                  <a:lnTo>
                    <a:pt x="58" y="120"/>
                  </a:lnTo>
                  <a:lnTo>
                    <a:pt x="36" y="102"/>
                  </a:lnTo>
                  <a:lnTo>
                    <a:pt x="17" y="85"/>
                  </a:lnTo>
                  <a:lnTo>
                    <a:pt x="5" y="67"/>
                  </a:lnTo>
                  <a:lnTo>
                    <a:pt x="0" y="5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FFF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587" y="1517"/>
              <a:ext cx="154" cy="81"/>
            </a:xfrm>
            <a:custGeom>
              <a:avLst/>
              <a:gdLst>
                <a:gd name="T0" fmla="*/ 4 w 306"/>
                <a:gd name="T1" fmla="*/ 31 h 163"/>
                <a:gd name="T2" fmla="*/ 9 w 306"/>
                <a:gd name="T3" fmla="*/ 18 h 163"/>
                <a:gd name="T4" fmla="*/ 21 w 306"/>
                <a:gd name="T5" fmla="*/ 10 h 163"/>
                <a:gd name="T6" fmla="*/ 37 w 306"/>
                <a:gd name="T7" fmla="*/ 4 h 163"/>
                <a:gd name="T8" fmla="*/ 60 w 306"/>
                <a:gd name="T9" fmla="*/ 2 h 163"/>
                <a:gd name="T10" fmla="*/ 83 w 306"/>
                <a:gd name="T11" fmla="*/ 0 h 163"/>
                <a:gd name="T12" fmla="*/ 112 w 306"/>
                <a:gd name="T13" fmla="*/ 4 h 163"/>
                <a:gd name="T14" fmla="*/ 141 w 306"/>
                <a:gd name="T15" fmla="*/ 10 h 163"/>
                <a:gd name="T16" fmla="*/ 174 w 306"/>
                <a:gd name="T17" fmla="*/ 22 h 163"/>
                <a:gd name="T18" fmla="*/ 201 w 306"/>
                <a:gd name="T19" fmla="*/ 31 h 163"/>
                <a:gd name="T20" fmla="*/ 231 w 306"/>
                <a:gd name="T21" fmla="*/ 45 h 163"/>
                <a:gd name="T22" fmla="*/ 252 w 306"/>
                <a:gd name="T23" fmla="*/ 60 h 163"/>
                <a:gd name="T24" fmla="*/ 275 w 306"/>
                <a:gd name="T25" fmla="*/ 76 h 163"/>
                <a:gd name="T26" fmla="*/ 289 w 306"/>
                <a:gd name="T27" fmla="*/ 91 h 163"/>
                <a:gd name="T28" fmla="*/ 300 w 306"/>
                <a:gd name="T29" fmla="*/ 107 h 163"/>
                <a:gd name="T30" fmla="*/ 306 w 306"/>
                <a:gd name="T31" fmla="*/ 122 h 163"/>
                <a:gd name="T32" fmla="*/ 306 w 306"/>
                <a:gd name="T33" fmla="*/ 138 h 163"/>
                <a:gd name="T34" fmla="*/ 297 w 306"/>
                <a:gd name="T35" fmla="*/ 148 h 163"/>
                <a:gd name="T36" fmla="*/ 283 w 306"/>
                <a:gd name="T37" fmla="*/ 155 h 163"/>
                <a:gd name="T38" fmla="*/ 265 w 306"/>
                <a:gd name="T39" fmla="*/ 159 h 163"/>
                <a:gd name="T40" fmla="*/ 244 w 306"/>
                <a:gd name="T41" fmla="*/ 163 h 163"/>
                <a:gd name="T42" fmla="*/ 219 w 306"/>
                <a:gd name="T43" fmla="*/ 161 h 163"/>
                <a:gd name="T44" fmla="*/ 192 w 306"/>
                <a:gd name="T45" fmla="*/ 157 h 163"/>
                <a:gd name="T46" fmla="*/ 161 w 306"/>
                <a:gd name="T47" fmla="*/ 151 h 163"/>
                <a:gd name="T48" fmla="*/ 132 w 306"/>
                <a:gd name="T49" fmla="*/ 144 h 163"/>
                <a:gd name="T50" fmla="*/ 101 w 306"/>
                <a:gd name="T51" fmla="*/ 130 h 163"/>
                <a:gd name="T52" fmla="*/ 73 w 306"/>
                <a:gd name="T53" fmla="*/ 117 h 163"/>
                <a:gd name="T54" fmla="*/ 48 w 306"/>
                <a:gd name="T55" fmla="*/ 101 h 163"/>
                <a:gd name="T56" fmla="*/ 31 w 306"/>
                <a:gd name="T57" fmla="*/ 87 h 163"/>
                <a:gd name="T58" fmla="*/ 15 w 306"/>
                <a:gd name="T59" fmla="*/ 72 h 163"/>
                <a:gd name="T60" fmla="*/ 6 w 306"/>
                <a:gd name="T61" fmla="*/ 56 h 163"/>
                <a:gd name="T62" fmla="*/ 0 w 306"/>
                <a:gd name="T63" fmla="*/ 43 h 163"/>
                <a:gd name="T64" fmla="*/ 4 w 306"/>
                <a:gd name="T65" fmla="*/ 31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6"/>
                <a:gd name="T100" fmla="*/ 0 h 163"/>
                <a:gd name="T101" fmla="*/ 306 w 306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6" h="163">
                  <a:moveTo>
                    <a:pt x="4" y="31"/>
                  </a:moveTo>
                  <a:lnTo>
                    <a:pt x="9" y="18"/>
                  </a:lnTo>
                  <a:lnTo>
                    <a:pt x="21" y="10"/>
                  </a:lnTo>
                  <a:lnTo>
                    <a:pt x="37" y="4"/>
                  </a:lnTo>
                  <a:lnTo>
                    <a:pt x="60" y="2"/>
                  </a:lnTo>
                  <a:lnTo>
                    <a:pt x="83" y="0"/>
                  </a:lnTo>
                  <a:lnTo>
                    <a:pt x="112" y="4"/>
                  </a:lnTo>
                  <a:lnTo>
                    <a:pt x="141" y="10"/>
                  </a:lnTo>
                  <a:lnTo>
                    <a:pt x="174" y="22"/>
                  </a:lnTo>
                  <a:lnTo>
                    <a:pt x="201" y="31"/>
                  </a:lnTo>
                  <a:lnTo>
                    <a:pt x="231" y="45"/>
                  </a:lnTo>
                  <a:lnTo>
                    <a:pt x="252" y="60"/>
                  </a:lnTo>
                  <a:lnTo>
                    <a:pt x="275" y="76"/>
                  </a:lnTo>
                  <a:lnTo>
                    <a:pt x="289" y="91"/>
                  </a:lnTo>
                  <a:lnTo>
                    <a:pt x="300" y="107"/>
                  </a:lnTo>
                  <a:lnTo>
                    <a:pt x="306" y="122"/>
                  </a:lnTo>
                  <a:lnTo>
                    <a:pt x="306" y="138"/>
                  </a:lnTo>
                  <a:lnTo>
                    <a:pt x="297" y="148"/>
                  </a:lnTo>
                  <a:lnTo>
                    <a:pt x="283" y="155"/>
                  </a:lnTo>
                  <a:lnTo>
                    <a:pt x="265" y="159"/>
                  </a:lnTo>
                  <a:lnTo>
                    <a:pt x="244" y="163"/>
                  </a:lnTo>
                  <a:lnTo>
                    <a:pt x="219" y="161"/>
                  </a:lnTo>
                  <a:lnTo>
                    <a:pt x="192" y="157"/>
                  </a:lnTo>
                  <a:lnTo>
                    <a:pt x="161" y="151"/>
                  </a:lnTo>
                  <a:lnTo>
                    <a:pt x="132" y="144"/>
                  </a:lnTo>
                  <a:lnTo>
                    <a:pt x="101" y="130"/>
                  </a:lnTo>
                  <a:lnTo>
                    <a:pt x="73" y="117"/>
                  </a:lnTo>
                  <a:lnTo>
                    <a:pt x="48" y="101"/>
                  </a:lnTo>
                  <a:lnTo>
                    <a:pt x="31" y="87"/>
                  </a:lnTo>
                  <a:lnTo>
                    <a:pt x="15" y="72"/>
                  </a:lnTo>
                  <a:lnTo>
                    <a:pt x="6" y="56"/>
                  </a:lnTo>
                  <a:lnTo>
                    <a:pt x="0" y="4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C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1600" y="1522"/>
              <a:ext cx="128" cy="68"/>
            </a:xfrm>
            <a:custGeom>
              <a:avLst/>
              <a:gdLst>
                <a:gd name="T0" fmla="*/ 2 w 256"/>
                <a:gd name="T1" fmla="*/ 23 h 136"/>
                <a:gd name="T2" fmla="*/ 6 w 256"/>
                <a:gd name="T3" fmla="*/ 11 h 136"/>
                <a:gd name="T4" fmla="*/ 17 w 256"/>
                <a:gd name="T5" fmla="*/ 6 h 136"/>
                <a:gd name="T6" fmla="*/ 31 w 256"/>
                <a:gd name="T7" fmla="*/ 0 h 136"/>
                <a:gd name="T8" fmla="*/ 50 w 256"/>
                <a:gd name="T9" fmla="*/ 0 h 136"/>
                <a:gd name="T10" fmla="*/ 70 w 256"/>
                <a:gd name="T11" fmla="*/ 0 h 136"/>
                <a:gd name="T12" fmla="*/ 93 w 256"/>
                <a:gd name="T13" fmla="*/ 2 h 136"/>
                <a:gd name="T14" fmla="*/ 118 w 256"/>
                <a:gd name="T15" fmla="*/ 8 h 136"/>
                <a:gd name="T16" fmla="*/ 145 w 256"/>
                <a:gd name="T17" fmla="*/ 15 h 136"/>
                <a:gd name="T18" fmla="*/ 169 w 256"/>
                <a:gd name="T19" fmla="*/ 25 h 136"/>
                <a:gd name="T20" fmla="*/ 194 w 256"/>
                <a:gd name="T21" fmla="*/ 37 h 136"/>
                <a:gd name="T22" fmla="*/ 213 w 256"/>
                <a:gd name="T23" fmla="*/ 48 h 136"/>
                <a:gd name="T24" fmla="*/ 231 w 256"/>
                <a:gd name="T25" fmla="*/ 62 h 136"/>
                <a:gd name="T26" fmla="*/ 242 w 256"/>
                <a:gd name="T27" fmla="*/ 74 h 136"/>
                <a:gd name="T28" fmla="*/ 252 w 256"/>
                <a:gd name="T29" fmla="*/ 87 h 136"/>
                <a:gd name="T30" fmla="*/ 256 w 256"/>
                <a:gd name="T31" fmla="*/ 99 h 136"/>
                <a:gd name="T32" fmla="*/ 256 w 256"/>
                <a:gd name="T33" fmla="*/ 112 h 136"/>
                <a:gd name="T34" fmla="*/ 248 w 256"/>
                <a:gd name="T35" fmla="*/ 120 h 136"/>
                <a:gd name="T36" fmla="*/ 239 w 256"/>
                <a:gd name="T37" fmla="*/ 128 h 136"/>
                <a:gd name="T38" fmla="*/ 223 w 256"/>
                <a:gd name="T39" fmla="*/ 132 h 136"/>
                <a:gd name="T40" fmla="*/ 206 w 256"/>
                <a:gd name="T41" fmla="*/ 136 h 136"/>
                <a:gd name="T42" fmla="*/ 182 w 256"/>
                <a:gd name="T43" fmla="*/ 134 h 136"/>
                <a:gd name="T44" fmla="*/ 161 w 256"/>
                <a:gd name="T45" fmla="*/ 132 h 136"/>
                <a:gd name="T46" fmla="*/ 136 w 256"/>
                <a:gd name="T47" fmla="*/ 126 h 136"/>
                <a:gd name="T48" fmla="*/ 111 w 256"/>
                <a:gd name="T49" fmla="*/ 120 h 136"/>
                <a:gd name="T50" fmla="*/ 83 w 256"/>
                <a:gd name="T51" fmla="*/ 108 h 136"/>
                <a:gd name="T52" fmla="*/ 62 w 256"/>
                <a:gd name="T53" fmla="*/ 97 h 136"/>
                <a:gd name="T54" fmla="*/ 41 w 256"/>
                <a:gd name="T55" fmla="*/ 83 h 136"/>
                <a:gd name="T56" fmla="*/ 25 w 256"/>
                <a:gd name="T57" fmla="*/ 72 h 136"/>
                <a:gd name="T58" fmla="*/ 12 w 256"/>
                <a:gd name="T59" fmla="*/ 58 h 136"/>
                <a:gd name="T60" fmla="*/ 4 w 256"/>
                <a:gd name="T61" fmla="*/ 44 h 136"/>
                <a:gd name="T62" fmla="*/ 0 w 256"/>
                <a:gd name="T63" fmla="*/ 33 h 136"/>
                <a:gd name="T64" fmla="*/ 2 w 256"/>
                <a:gd name="T65" fmla="*/ 23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136"/>
                <a:gd name="T101" fmla="*/ 256 w 25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136">
                  <a:moveTo>
                    <a:pt x="2" y="23"/>
                  </a:moveTo>
                  <a:lnTo>
                    <a:pt x="6" y="11"/>
                  </a:lnTo>
                  <a:lnTo>
                    <a:pt x="17" y="6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3" y="2"/>
                  </a:lnTo>
                  <a:lnTo>
                    <a:pt x="118" y="8"/>
                  </a:lnTo>
                  <a:lnTo>
                    <a:pt x="145" y="15"/>
                  </a:lnTo>
                  <a:lnTo>
                    <a:pt x="169" y="25"/>
                  </a:lnTo>
                  <a:lnTo>
                    <a:pt x="194" y="37"/>
                  </a:lnTo>
                  <a:lnTo>
                    <a:pt x="213" y="48"/>
                  </a:lnTo>
                  <a:lnTo>
                    <a:pt x="231" y="62"/>
                  </a:lnTo>
                  <a:lnTo>
                    <a:pt x="242" y="74"/>
                  </a:lnTo>
                  <a:lnTo>
                    <a:pt x="252" y="87"/>
                  </a:lnTo>
                  <a:lnTo>
                    <a:pt x="256" y="99"/>
                  </a:lnTo>
                  <a:lnTo>
                    <a:pt x="256" y="112"/>
                  </a:lnTo>
                  <a:lnTo>
                    <a:pt x="248" y="120"/>
                  </a:lnTo>
                  <a:lnTo>
                    <a:pt x="239" y="128"/>
                  </a:lnTo>
                  <a:lnTo>
                    <a:pt x="223" y="132"/>
                  </a:lnTo>
                  <a:lnTo>
                    <a:pt x="206" y="136"/>
                  </a:lnTo>
                  <a:lnTo>
                    <a:pt x="182" y="134"/>
                  </a:lnTo>
                  <a:lnTo>
                    <a:pt x="161" y="132"/>
                  </a:lnTo>
                  <a:lnTo>
                    <a:pt x="136" y="126"/>
                  </a:lnTo>
                  <a:lnTo>
                    <a:pt x="111" y="120"/>
                  </a:lnTo>
                  <a:lnTo>
                    <a:pt x="83" y="108"/>
                  </a:lnTo>
                  <a:lnTo>
                    <a:pt x="62" y="97"/>
                  </a:lnTo>
                  <a:lnTo>
                    <a:pt x="41" y="83"/>
                  </a:lnTo>
                  <a:lnTo>
                    <a:pt x="25" y="72"/>
                  </a:lnTo>
                  <a:lnTo>
                    <a:pt x="12" y="58"/>
                  </a:lnTo>
                  <a:lnTo>
                    <a:pt x="4" y="44"/>
                  </a:lnTo>
                  <a:lnTo>
                    <a:pt x="0" y="3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C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1612" y="1527"/>
              <a:ext cx="103" cy="56"/>
            </a:xfrm>
            <a:custGeom>
              <a:avLst/>
              <a:gdLst>
                <a:gd name="T0" fmla="*/ 4 w 208"/>
                <a:gd name="T1" fmla="*/ 19 h 110"/>
                <a:gd name="T2" fmla="*/ 6 w 208"/>
                <a:gd name="T3" fmla="*/ 9 h 110"/>
                <a:gd name="T4" fmla="*/ 16 w 208"/>
                <a:gd name="T5" fmla="*/ 5 h 110"/>
                <a:gd name="T6" fmla="*/ 25 w 208"/>
                <a:gd name="T7" fmla="*/ 0 h 110"/>
                <a:gd name="T8" fmla="*/ 41 w 208"/>
                <a:gd name="T9" fmla="*/ 0 h 110"/>
                <a:gd name="T10" fmla="*/ 57 w 208"/>
                <a:gd name="T11" fmla="*/ 0 h 110"/>
                <a:gd name="T12" fmla="*/ 78 w 208"/>
                <a:gd name="T13" fmla="*/ 3 h 110"/>
                <a:gd name="T14" fmla="*/ 97 w 208"/>
                <a:gd name="T15" fmla="*/ 7 h 110"/>
                <a:gd name="T16" fmla="*/ 121 w 208"/>
                <a:gd name="T17" fmla="*/ 15 h 110"/>
                <a:gd name="T18" fmla="*/ 138 w 208"/>
                <a:gd name="T19" fmla="*/ 21 h 110"/>
                <a:gd name="T20" fmla="*/ 157 w 208"/>
                <a:gd name="T21" fmla="*/ 31 h 110"/>
                <a:gd name="T22" fmla="*/ 173 w 208"/>
                <a:gd name="T23" fmla="*/ 40 h 110"/>
                <a:gd name="T24" fmla="*/ 186 w 208"/>
                <a:gd name="T25" fmla="*/ 52 h 110"/>
                <a:gd name="T26" fmla="*/ 196 w 208"/>
                <a:gd name="T27" fmla="*/ 62 h 110"/>
                <a:gd name="T28" fmla="*/ 204 w 208"/>
                <a:gd name="T29" fmla="*/ 73 h 110"/>
                <a:gd name="T30" fmla="*/ 208 w 208"/>
                <a:gd name="T31" fmla="*/ 83 h 110"/>
                <a:gd name="T32" fmla="*/ 208 w 208"/>
                <a:gd name="T33" fmla="*/ 93 h 110"/>
                <a:gd name="T34" fmla="*/ 202 w 208"/>
                <a:gd name="T35" fmla="*/ 98 h 110"/>
                <a:gd name="T36" fmla="*/ 192 w 208"/>
                <a:gd name="T37" fmla="*/ 104 h 110"/>
                <a:gd name="T38" fmla="*/ 181 w 208"/>
                <a:gd name="T39" fmla="*/ 108 h 110"/>
                <a:gd name="T40" fmla="*/ 167 w 208"/>
                <a:gd name="T41" fmla="*/ 110 h 110"/>
                <a:gd name="T42" fmla="*/ 150 w 208"/>
                <a:gd name="T43" fmla="*/ 108 h 110"/>
                <a:gd name="T44" fmla="*/ 132 w 208"/>
                <a:gd name="T45" fmla="*/ 106 h 110"/>
                <a:gd name="T46" fmla="*/ 111 w 208"/>
                <a:gd name="T47" fmla="*/ 100 h 110"/>
                <a:gd name="T48" fmla="*/ 91 w 208"/>
                <a:gd name="T49" fmla="*/ 97 h 110"/>
                <a:gd name="T50" fmla="*/ 68 w 208"/>
                <a:gd name="T51" fmla="*/ 87 h 110"/>
                <a:gd name="T52" fmla="*/ 51 w 208"/>
                <a:gd name="T53" fmla="*/ 79 h 110"/>
                <a:gd name="T54" fmla="*/ 33 w 208"/>
                <a:gd name="T55" fmla="*/ 67 h 110"/>
                <a:gd name="T56" fmla="*/ 22 w 208"/>
                <a:gd name="T57" fmla="*/ 58 h 110"/>
                <a:gd name="T58" fmla="*/ 10 w 208"/>
                <a:gd name="T59" fmla="*/ 46 h 110"/>
                <a:gd name="T60" fmla="*/ 4 w 208"/>
                <a:gd name="T61" fmla="*/ 36 h 110"/>
                <a:gd name="T62" fmla="*/ 0 w 208"/>
                <a:gd name="T63" fmla="*/ 27 h 110"/>
                <a:gd name="T64" fmla="*/ 4 w 208"/>
                <a:gd name="T65" fmla="*/ 19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10"/>
                <a:gd name="T101" fmla="*/ 208 w 208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10">
                  <a:moveTo>
                    <a:pt x="4" y="19"/>
                  </a:moveTo>
                  <a:lnTo>
                    <a:pt x="6" y="9"/>
                  </a:lnTo>
                  <a:lnTo>
                    <a:pt x="16" y="5"/>
                  </a:lnTo>
                  <a:lnTo>
                    <a:pt x="25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97" y="7"/>
                  </a:lnTo>
                  <a:lnTo>
                    <a:pt x="121" y="15"/>
                  </a:lnTo>
                  <a:lnTo>
                    <a:pt x="138" y="21"/>
                  </a:lnTo>
                  <a:lnTo>
                    <a:pt x="157" y="31"/>
                  </a:lnTo>
                  <a:lnTo>
                    <a:pt x="173" y="40"/>
                  </a:lnTo>
                  <a:lnTo>
                    <a:pt x="186" y="52"/>
                  </a:lnTo>
                  <a:lnTo>
                    <a:pt x="196" y="62"/>
                  </a:lnTo>
                  <a:lnTo>
                    <a:pt x="204" y="73"/>
                  </a:lnTo>
                  <a:lnTo>
                    <a:pt x="208" y="83"/>
                  </a:lnTo>
                  <a:lnTo>
                    <a:pt x="208" y="93"/>
                  </a:lnTo>
                  <a:lnTo>
                    <a:pt x="202" y="98"/>
                  </a:lnTo>
                  <a:lnTo>
                    <a:pt x="192" y="104"/>
                  </a:lnTo>
                  <a:lnTo>
                    <a:pt x="181" y="108"/>
                  </a:lnTo>
                  <a:lnTo>
                    <a:pt x="167" y="110"/>
                  </a:lnTo>
                  <a:lnTo>
                    <a:pt x="150" y="108"/>
                  </a:lnTo>
                  <a:lnTo>
                    <a:pt x="132" y="106"/>
                  </a:lnTo>
                  <a:lnTo>
                    <a:pt x="111" y="100"/>
                  </a:lnTo>
                  <a:lnTo>
                    <a:pt x="91" y="97"/>
                  </a:lnTo>
                  <a:lnTo>
                    <a:pt x="68" y="87"/>
                  </a:lnTo>
                  <a:lnTo>
                    <a:pt x="51" y="79"/>
                  </a:lnTo>
                  <a:lnTo>
                    <a:pt x="33" y="67"/>
                  </a:lnTo>
                  <a:lnTo>
                    <a:pt x="22" y="58"/>
                  </a:lnTo>
                  <a:lnTo>
                    <a:pt x="10" y="46"/>
                  </a:lnTo>
                  <a:lnTo>
                    <a:pt x="4" y="36"/>
                  </a:lnTo>
                  <a:lnTo>
                    <a:pt x="0" y="27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A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1584" y="1593"/>
              <a:ext cx="202" cy="108"/>
            </a:xfrm>
            <a:custGeom>
              <a:avLst/>
              <a:gdLst>
                <a:gd name="T0" fmla="*/ 4 w 403"/>
                <a:gd name="T1" fmla="*/ 39 h 216"/>
                <a:gd name="T2" fmla="*/ 12 w 403"/>
                <a:gd name="T3" fmla="*/ 22 h 216"/>
                <a:gd name="T4" fmla="*/ 29 w 403"/>
                <a:gd name="T5" fmla="*/ 12 h 216"/>
                <a:gd name="T6" fmla="*/ 50 w 403"/>
                <a:gd name="T7" fmla="*/ 4 h 216"/>
                <a:gd name="T8" fmla="*/ 79 w 403"/>
                <a:gd name="T9" fmla="*/ 2 h 216"/>
                <a:gd name="T10" fmla="*/ 112 w 403"/>
                <a:gd name="T11" fmla="*/ 0 h 216"/>
                <a:gd name="T12" fmla="*/ 149 w 403"/>
                <a:gd name="T13" fmla="*/ 6 h 216"/>
                <a:gd name="T14" fmla="*/ 188 w 403"/>
                <a:gd name="T15" fmla="*/ 16 h 216"/>
                <a:gd name="T16" fmla="*/ 233 w 403"/>
                <a:gd name="T17" fmla="*/ 30 h 216"/>
                <a:gd name="T18" fmla="*/ 271 w 403"/>
                <a:gd name="T19" fmla="*/ 43 h 216"/>
                <a:gd name="T20" fmla="*/ 306 w 403"/>
                <a:gd name="T21" fmla="*/ 62 h 216"/>
                <a:gd name="T22" fmla="*/ 337 w 403"/>
                <a:gd name="T23" fmla="*/ 80 h 216"/>
                <a:gd name="T24" fmla="*/ 365 w 403"/>
                <a:gd name="T25" fmla="*/ 101 h 216"/>
                <a:gd name="T26" fmla="*/ 384 w 403"/>
                <a:gd name="T27" fmla="*/ 121 h 216"/>
                <a:gd name="T28" fmla="*/ 398 w 403"/>
                <a:gd name="T29" fmla="*/ 142 h 216"/>
                <a:gd name="T30" fmla="*/ 403 w 403"/>
                <a:gd name="T31" fmla="*/ 161 h 216"/>
                <a:gd name="T32" fmla="*/ 403 w 403"/>
                <a:gd name="T33" fmla="*/ 181 h 216"/>
                <a:gd name="T34" fmla="*/ 392 w 403"/>
                <a:gd name="T35" fmla="*/ 192 h 216"/>
                <a:gd name="T36" fmla="*/ 374 w 403"/>
                <a:gd name="T37" fmla="*/ 204 h 216"/>
                <a:gd name="T38" fmla="*/ 351 w 403"/>
                <a:gd name="T39" fmla="*/ 210 h 216"/>
                <a:gd name="T40" fmla="*/ 322 w 403"/>
                <a:gd name="T41" fmla="*/ 216 h 216"/>
                <a:gd name="T42" fmla="*/ 287 w 403"/>
                <a:gd name="T43" fmla="*/ 214 h 216"/>
                <a:gd name="T44" fmla="*/ 252 w 403"/>
                <a:gd name="T45" fmla="*/ 210 h 216"/>
                <a:gd name="T46" fmla="*/ 213 w 403"/>
                <a:gd name="T47" fmla="*/ 202 h 216"/>
                <a:gd name="T48" fmla="*/ 175 w 403"/>
                <a:gd name="T49" fmla="*/ 190 h 216"/>
                <a:gd name="T50" fmla="*/ 132 w 403"/>
                <a:gd name="T51" fmla="*/ 173 h 216"/>
                <a:gd name="T52" fmla="*/ 97 w 403"/>
                <a:gd name="T53" fmla="*/ 156 h 216"/>
                <a:gd name="T54" fmla="*/ 66 w 403"/>
                <a:gd name="T55" fmla="*/ 136 h 216"/>
                <a:gd name="T56" fmla="*/ 41 w 403"/>
                <a:gd name="T57" fmla="*/ 117 h 216"/>
                <a:gd name="T58" fmla="*/ 19 w 403"/>
                <a:gd name="T59" fmla="*/ 95 h 216"/>
                <a:gd name="T60" fmla="*/ 6 w 403"/>
                <a:gd name="T61" fmla="*/ 74 h 216"/>
                <a:gd name="T62" fmla="*/ 0 w 403"/>
                <a:gd name="T63" fmla="*/ 55 h 216"/>
                <a:gd name="T64" fmla="*/ 4 w 403"/>
                <a:gd name="T65" fmla="*/ 39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216"/>
                <a:gd name="T101" fmla="*/ 403 w 403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216">
                  <a:moveTo>
                    <a:pt x="4" y="39"/>
                  </a:moveTo>
                  <a:lnTo>
                    <a:pt x="12" y="22"/>
                  </a:lnTo>
                  <a:lnTo>
                    <a:pt x="29" y="12"/>
                  </a:lnTo>
                  <a:lnTo>
                    <a:pt x="50" y="4"/>
                  </a:lnTo>
                  <a:lnTo>
                    <a:pt x="79" y="2"/>
                  </a:lnTo>
                  <a:lnTo>
                    <a:pt x="112" y="0"/>
                  </a:lnTo>
                  <a:lnTo>
                    <a:pt x="149" y="6"/>
                  </a:lnTo>
                  <a:lnTo>
                    <a:pt x="188" y="16"/>
                  </a:lnTo>
                  <a:lnTo>
                    <a:pt x="233" y="30"/>
                  </a:lnTo>
                  <a:lnTo>
                    <a:pt x="271" y="43"/>
                  </a:lnTo>
                  <a:lnTo>
                    <a:pt x="306" y="62"/>
                  </a:lnTo>
                  <a:lnTo>
                    <a:pt x="337" y="80"/>
                  </a:lnTo>
                  <a:lnTo>
                    <a:pt x="365" y="101"/>
                  </a:lnTo>
                  <a:lnTo>
                    <a:pt x="384" y="121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3" y="181"/>
                  </a:lnTo>
                  <a:lnTo>
                    <a:pt x="392" y="192"/>
                  </a:lnTo>
                  <a:lnTo>
                    <a:pt x="374" y="204"/>
                  </a:lnTo>
                  <a:lnTo>
                    <a:pt x="351" y="210"/>
                  </a:lnTo>
                  <a:lnTo>
                    <a:pt x="322" y="216"/>
                  </a:lnTo>
                  <a:lnTo>
                    <a:pt x="287" y="214"/>
                  </a:lnTo>
                  <a:lnTo>
                    <a:pt x="252" y="210"/>
                  </a:lnTo>
                  <a:lnTo>
                    <a:pt x="213" y="202"/>
                  </a:lnTo>
                  <a:lnTo>
                    <a:pt x="175" y="190"/>
                  </a:lnTo>
                  <a:lnTo>
                    <a:pt x="132" y="173"/>
                  </a:lnTo>
                  <a:lnTo>
                    <a:pt x="97" y="156"/>
                  </a:lnTo>
                  <a:lnTo>
                    <a:pt x="66" y="136"/>
                  </a:lnTo>
                  <a:lnTo>
                    <a:pt x="41" y="117"/>
                  </a:lnTo>
                  <a:lnTo>
                    <a:pt x="19" y="95"/>
                  </a:lnTo>
                  <a:lnTo>
                    <a:pt x="6" y="74"/>
                  </a:lnTo>
                  <a:lnTo>
                    <a:pt x="0" y="5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1596" y="1599"/>
              <a:ext cx="179" cy="93"/>
            </a:xfrm>
            <a:custGeom>
              <a:avLst/>
              <a:gdLst>
                <a:gd name="T0" fmla="*/ 2 w 357"/>
                <a:gd name="T1" fmla="*/ 33 h 186"/>
                <a:gd name="T2" fmla="*/ 10 w 357"/>
                <a:gd name="T3" fmla="*/ 19 h 186"/>
                <a:gd name="T4" fmla="*/ 25 w 357"/>
                <a:gd name="T5" fmla="*/ 10 h 186"/>
                <a:gd name="T6" fmla="*/ 47 w 357"/>
                <a:gd name="T7" fmla="*/ 2 h 186"/>
                <a:gd name="T8" fmla="*/ 74 w 357"/>
                <a:gd name="T9" fmla="*/ 2 h 186"/>
                <a:gd name="T10" fmla="*/ 101 w 357"/>
                <a:gd name="T11" fmla="*/ 0 h 186"/>
                <a:gd name="T12" fmla="*/ 134 w 357"/>
                <a:gd name="T13" fmla="*/ 6 h 186"/>
                <a:gd name="T14" fmla="*/ 169 w 357"/>
                <a:gd name="T15" fmla="*/ 12 h 186"/>
                <a:gd name="T16" fmla="*/ 206 w 357"/>
                <a:gd name="T17" fmla="*/ 23 h 186"/>
                <a:gd name="T18" fmla="*/ 239 w 357"/>
                <a:gd name="T19" fmla="*/ 35 h 186"/>
                <a:gd name="T20" fmla="*/ 272 w 357"/>
                <a:gd name="T21" fmla="*/ 52 h 186"/>
                <a:gd name="T22" fmla="*/ 299 w 357"/>
                <a:gd name="T23" fmla="*/ 70 h 186"/>
                <a:gd name="T24" fmla="*/ 322 w 357"/>
                <a:gd name="T25" fmla="*/ 89 h 186"/>
                <a:gd name="T26" fmla="*/ 340 w 357"/>
                <a:gd name="T27" fmla="*/ 105 h 186"/>
                <a:gd name="T28" fmla="*/ 351 w 357"/>
                <a:gd name="T29" fmla="*/ 122 h 186"/>
                <a:gd name="T30" fmla="*/ 357 w 357"/>
                <a:gd name="T31" fmla="*/ 138 h 186"/>
                <a:gd name="T32" fmla="*/ 357 w 357"/>
                <a:gd name="T33" fmla="*/ 155 h 186"/>
                <a:gd name="T34" fmla="*/ 347 w 357"/>
                <a:gd name="T35" fmla="*/ 167 h 186"/>
                <a:gd name="T36" fmla="*/ 332 w 357"/>
                <a:gd name="T37" fmla="*/ 177 h 186"/>
                <a:gd name="T38" fmla="*/ 309 w 357"/>
                <a:gd name="T39" fmla="*/ 182 h 186"/>
                <a:gd name="T40" fmla="*/ 285 w 357"/>
                <a:gd name="T41" fmla="*/ 186 h 186"/>
                <a:gd name="T42" fmla="*/ 254 w 357"/>
                <a:gd name="T43" fmla="*/ 184 h 186"/>
                <a:gd name="T44" fmla="*/ 223 w 357"/>
                <a:gd name="T45" fmla="*/ 180 h 186"/>
                <a:gd name="T46" fmla="*/ 188 w 357"/>
                <a:gd name="T47" fmla="*/ 175 h 186"/>
                <a:gd name="T48" fmla="*/ 153 w 357"/>
                <a:gd name="T49" fmla="*/ 165 h 186"/>
                <a:gd name="T50" fmla="*/ 117 w 357"/>
                <a:gd name="T51" fmla="*/ 149 h 186"/>
                <a:gd name="T52" fmla="*/ 86 w 357"/>
                <a:gd name="T53" fmla="*/ 134 h 186"/>
                <a:gd name="T54" fmla="*/ 58 w 357"/>
                <a:gd name="T55" fmla="*/ 116 h 186"/>
                <a:gd name="T56" fmla="*/ 37 w 357"/>
                <a:gd name="T57" fmla="*/ 99 h 186"/>
                <a:gd name="T58" fmla="*/ 18 w 357"/>
                <a:gd name="T59" fmla="*/ 82 h 186"/>
                <a:gd name="T60" fmla="*/ 6 w 357"/>
                <a:gd name="T61" fmla="*/ 64 h 186"/>
                <a:gd name="T62" fmla="*/ 0 w 357"/>
                <a:gd name="T63" fmla="*/ 47 h 186"/>
                <a:gd name="T64" fmla="*/ 2 w 357"/>
                <a:gd name="T65" fmla="*/ 3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186"/>
                <a:gd name="T101" fmla="*/ 357 w 357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186">
                  <a:moveTo>
                    <a:pt x="2" y="33"/>
                  </a:moveTo>
                  <a:lnTo>
                    <a:pt x="10" y="19"/>
                  </a:lnTo>
                  <a:lnTo>
                    <a:pt x="25" y="10"/>
                  </a:lnTo>
                  <a:lnTo>
                    <a:pt x="47" y="2"/>
                  </a:lnTo>
                  <a:lnTo>
                    <a:pt x="74" y="2"/>
                  </a:lnTo>
                  <a:lnTo>
                    <a:pt x="101" y="0"/>
                  </a:lnTo>
                  <a:lnTo>
                    <a:pt x="134" y="6"/>
                  </a:lnTo>
                  <a:lnTo>
                    <a:pt x="169" y="12"/>
                  </a:lnTo>
                  <a:lnTo>
                    <a:pt x="206" y="23"/>
                  </a:lnTo>
                  <a:lnTo>
                    <a:pt x="239" y="35"/>
                  </a:lnTo>
                  <a:lnTo>
                    <a:pt x="272" y="52"/>
                  </a:lnTo>
                  <a:lnTo>
                    <a:pt x="299" y="70"/>
                  </a:lnTo>
                  <a:lnTo>
                    <a:pt x="322" y="89"/>
                  </a:lnTo>
                  <a:lnTo>
                    <a:pt x="340" y="105"/>
                  </a:lnTo>
                  <a:lnTo>
                    <a:pt x="351" y="122"/>
                  </a:lnTo>
                  <a:lnTo>
                    <a:pt x="357" y="138"/>
                  </a:lnTo>
                  <a:lnTo>
                    <a:pt x="357" y="155"/>
                  </a:lnTo>
                  <a:lnTo>
                    <a:pt x="347" y="167"/>
                  </a:lnTo>
                  <a:lnTo>
                    <a:pt x="332" y="177"/>
                  </a:lnTo>
                  <a:lnTo>
                    <a:pt x="309" y="182"/>
                  </a:lnTo>
                  <a:lnTo>
                    <a:pt x="285" y="186"/>
                  </a:lnTo>
                  <a:lnTo>
                    <a:pt x="254" y="184"/>
                  </a:lnTo>
                  <a:lnTo>
                    <a:pt x="223" y="180"/>
                  </a:lnTo>
                  <a:lnTo>
                    <a:pt x="188" y="175"/>
                  </a:lnTo>
                  <a:lnTo>
                    <a:pt x="153" y="165"/>
                  </a:lnTo>
                  <a:lnTo>
                    <a:pt x="117" y="149"/>
                  </a:lnTo>
                  <a:lnTo>
                    <a:pt x="86" y="134"/>
                  </a:lnTo>
                  <a:lnTo>
                    <a:pt x="58" y="116"/>
                  </a:lnTo>
                  <a:lnTo>
                    <a:pt x="37" y="99"/>
                  </a:lnTo>
                  <a:lnTo>
                    <a:pt x="18" y="82"/>
                  </a:lnTo>
                  <a:lnTo>
                    <a:pt x="6" y="64"/>
                  </a:lnTo>
                  <a:lnTo>
                    <a:pt x="0" y="47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1609" y="1604"/>
              <a:ext cx="153" cy="81"/>
            </a:xfrm>
            <a:custGeom>
              <a:avLst/>
              <a:gdLst>
                <a:gd name="T0" fmla="*/ 4 w 307"/>
                <a:gd name="T1" fmla="*/ 31 h 163"/>
                <a:gd name="T2" fmla="*/ 10 w 307"/>
                <a:gd name="T3" fmla="*/ 17 h 163"/>
                <a:gd name="T4" fmla="*/ 24 w 307"/>
                <a:gd name="T5" fmla="*/ 8 h 163"/>
                <a:gd name="T6" fmla="*/ 39 w 307"/>
                <a:gd name="T7" fmla="*/ 2 h 163"/>
                <a:gd name="T8" fmla="*/ 63 w 307"/>
                <a:gd name="T9" fmla="*/ 0 h 163"/>
                <a:gd name="T10" fmla="*/ 86 w 307"/>
                <a:gd name="T11" fmla="*/ 0 h 163"/>
                <a:gd name="T12" fmla="*/ 115 w 307"/>
                <a:gd name="T13" fmla="*/ 4 h 163"/>
                <a:gd name="T14" fmla="*/ 144 w 307"/>
                <a:gd name="T15" fmla="*/ 9 h 163"/>
                <a:gd name="T16" fmla="*/ 175 w 307"/>
                <a:gd name="T17" fmla="*/ 21 h 163"/>
                <a:gd name="T18" fmla="*/ 202 w 307"/>
                <a:gd name="T19" fmla="*/ 33 h 163"/>
                <a:gd name="T20" fmla="*/ 231 w 307"/>
                <a:gd name="T21" fmla="*/ 46 h 163"/>
                <a:gd name="T22" fmla="*/ 255 w 307"/>
                <a:gd name="T23" fmla="*/ 60 h 163"/>
                <a:gd name="T24" fmla="*/ 276 w 307"/>
                <a:gd name="T25" fmla="*/ 75 h 163"/>
                <a:gd name="T26" fmla="*/ 289 w 307"/>
                <a:gd name="T27" fmla="*/ 91 h 163"/>
                <a:gd name="T28" fmla="*/ 301 w 307"/>
                <a:gd name="T29" fmla="*/ 106 h 163"/>
                <a:gd name="T30" fmla="*/ 307 w 307"/>
                <a:gd name="T31" fmla="*/ 120 h 163"/>
                <a:gd name="T32" fmla="*/ 307 w 307"/>
                <a:gd name="T33" fmla="*/ 136 h 163"/>
                <a:gd name="T34" fmla="*/ 297 w 307"/>
                <a:gd name="T35" fmla="*/ 145 h 163"/>
                <a:gd name="T36" fmla="*/ 284 w 307"/>
                <a:gd name="T37" fmla="*/ 153 h 163"/>
                <a:gd name="T38" fmla="*/ 266 w 307"/>
                <a:gd name="T39" fmla="*/ 159 h 163"/>
                <a:gd name="T40" fmla="*/ 245 w 307"/>
                <a:gd name="T41" fmla="*/ 163 h 163"/>
                <a:gd name="T42" fmla="*/ 218 w 307"/>
                <a:gd name="T43" fmla="*/ 161 h 163"/>
                <a:gd name="T44" fmla="*/ 191 w 307"/>
                <a:gd name="T45" fmla="*/ 157 h 163"/>
                <a:gd name="T46" fmla="*/ 161 w 307"/>
                <a:gd name="T47" fmla="*/ 151 h 163"/>
                <a:gd name="T48" fmla="*/ 132 w 307"/>
                <a:gd name="T49" fmla="*/ 143 h 163"/>
                <a:gd name="T50" fmla="*/ 101 w 307"/>
                <a:gd name="T51" fmla="*/ 130 h 163"/>
                <a:gd name="T52" fmla="*/ 74 w 307"/>
                <a:gd name="T53" fmla="*/ 116 h 163"/>
                <a:gd name="T54" fmla="*/ 49 w 307"/>
                <a:gd name="T55" fmla="*/ 101 h 163"/>
                <a:gd name="T56" fmla="*/ 31 w 307"/>
                <a:gd name="T57" fmla="*/ 87 h 163"/>
                <a:gd name="T58" fmla="*/ 16 w 307"/>
                <a:gd name="T59" fmla="*/ 70 h 163"/>
                <a:gd name="T60" fmla="*/ 6 w 307"/>
                <a:gd name="T61" fmla="*/ 56 h 163"/>
                <a:gd name="T62" fmla="*/ 0 w 307"/>
                <a:gd name="T63" fmla="*/ 42 h 163"/>
                <a:gd name="T64" fmla="*/ 4 w 307"/>
                <a:gd name="T65" fmla="*/ 31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163"/>
                <a:gd name="T101" fmla="*/ 307 w 307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163">
                  <a:moveTo>
                    <a:pt x="4" y="31"/>
                  </a:moveTo>
                  <a:lnTo>
                    <a:pt x="10" y="17"/>
                  </a:lnTo>
                  <a:lnTo>
                    <a:pt x="24" y="8"/>
                  </a:lnTo>
                  <a:lnTo>
                    <a:pt x="39" y="2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115" y="4"/>
                  </a:lnTo>
                  <a:lnTo>
                    <a:pt x="144" y="9"/>
                  </a:lnTo>
                  <a:lnTo>
                    <a:pt x="175" y="21"/>
                  </a:lnTo>
                  <a:lnTo>
                    <a:pt x="202" y="33"/>
                  </a:lnTo>
                  <a:lnTo>
                    <a:pt x="231" y="46"/>
                  </a:lnTo>
                  <a:lnTo>
                    <a:pt x="255" y="60"/>
                  </a:lnTo>
                  <a:lnTo>
                    <a:pt x="276" y="75"/>
                  </a:lnTo>
                  <a:lnTo>
                    <a:pt x="289" y="91"/>
                  </a:lnTo>
                  <a:lnTo>
                    <a:pt x="301" y="106"/>
                  </a:lnTo>
                  <a:lnTo>
                    <a:pt x="307" y="120"/>
                  </a:lnTo>
                  <a:lnTo>
                    <a:pt x="307" y="136"/>
                  </a:lnTo>
                  <a:lnTo>
                    <a:pt x="297" y="145"/>
                  </a:lnTo>
                  <a:lnTo>
                    <a:pt x="284" y="153"/>
                  </a:lnTo>
                  <a:lnTo>
                    <a:pt x="266" y="159"/>
                  </a:lnTo>
                  <a:lnTo>
                    <a:pt x="245" y="163"/>
                  </a:lnTo>
                  <a:lnTo>
                    <a:pt x="218" y="161"/>
                  </a:lnTo>
                  <a:lnTo>
                    <a:pt x="191" y="157"/>
                  </a:lnTo>
                  <a:lnTo>
                    <a:pt x="161" y="151"/>
                  </a:lnTo>
                  <a:lnTo>
                    <a:pt x="132" y="143"/>
                  </a:lnTo>
                  <a:lnTo>
                    <a:pt x="101" y="130"/>
                  </a:lnTo>
                  <a:lnTo>
                    <a:pt x="74" y="116"/>
                  </a:lnTo>
                  <a:lnTo>
                    <a:pt x="49" y="101"/>
                  </a:lnTo>
                  <a:lnTo>
                    <a:pt x="31" y="87"/>
                  </a:lnTo>
                  <a:lnTo>
                    <a:pt x="16" y="70"/>
                  </a:lnTo>
                  <a:lnTo>
                    <a:pt x="6" y="56"/>
                  </a:lnTo>
                  <a:lnTo>
                    <a:pt x="0" y="42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C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1620" y="1610"/>
              <a:ext cx="128" cy="68"/>
            </a:xfrm>
            <a:custGeom>
              <a:avLst/>
              <a:gdLst>
                <a:gd name="T0" fmla="*/ 2 w 256"/>
                <a:gd name="T1" fmla="*/ 26 h 136"/>
                <a:gd name="T2" fmla="*/ 7 w 256"/>
                <a:gd name="T3" fmla="*/ 14 h 136"/>
                <a:gd name="T4" fmla="*/ 19 w 256"/>
                <a:gd name="T5" fmla="*/ 6 h 136"/>
                <a:gd name="T6" fmla="*/ 35 w 256"/>
                <a:gd name="T7" fmla="*/ 0 h 136"/>
                <a:gd name="T8" fmla="*/ 54 w 256"/>
                <a:gd name="T9" fmla="*/ 0 h 136"/>
                <a:gd name="T10" fmla="*/ 73 w 256"/>
                <a:gd name="T11" fmla="*/ 0 h 136"/>
                <a:gd name="T12" fmla="*/ 97 w 256"/>
                <a:gd name="T13" fmla="*/ 4 h 136"/>
                <a:gd name="T14" fmla="*/ 120 w 256"/>
                <a:gd name="T15" fmla="*/ 10 h 136"/>
                <a:gd name="T16" fmla="*/ 147 w 256"/>
                <a:gd name="T17" fmla="*/ 20 h 136"/>
                <a:gd name="T18" fmla="*/ 170 w 256"/>
                <a:gd name="T19" fmla="*/ 28 h 136"/>
                <a:gd name="T20" fmla="*/ 194 w 256"/>
                <a:gd name="T21" fmla="*/ 39 h 136"/>
                <a:gd name="T22" fmla="*/ 213 w 256"/>
                <a:gd name="T23" fmla="*/ 51 h 136"/>
                <a:gd name="T24" fmla="*/ 231 w 256"/>
                <a:gd name="T25" fmla="*/ 64 h 136"/>
                <a:gd name="T26" fmla="*/ 242 w 256"/>
                <a:gd name="T27" fmla="*/ 76 h 136"/>
                <a:gd name="T28" fmla="*/ 252 w 256"/>
                <a:gd name="T29" fmla="*/ 90 h 136"/>
                <a:gd name="T30" fmla="*/ 256 w 256"/>
                <a:gd name="T31" fmla="*/ 101 h 136"/>
                <a:gd name="T32" fmla="*/ 256 w 256"/>
                <a:gd name="T33" fmla="*/ 113 h 136"/>
                <a:gd name="T34" fmla="*/ 248 w 256"/>
                <a:gd name="T35" fmla="*/ 121 h 136"/>
                <a:gd name="T36" fmla="*/ 238 w 256"/>
                <a:gd name="T37" fmla="*/ 128 h 136"/>
                <a:gd name="T38" fmla="*/ 223 w 256"/>
                <a:gd name="T39" fmla="*/ 132 h 136"/>
                <a:gd name="T40" fmla="*/ 205 w 256"/>
                <a:gd name="T41" fmla="*/ 136 h 136"/>
                <a:gd name="T42" fmla="*/ 184 w 256"/>
                <a:gd name="T43" fmla="*/ 134 h 136"/>
                <a:gd name="T44" fmla="*/ 161 w 256"/>
                <a:gd name="T45" fmla="*/ 130 h 136"/>
                <a:gd name="T46" fmla="*/ 135 w 256"/>
                <a:gd name="T47" fmla="*/ 125 h 136"/>
                <a:gd name="T48" fmla="*/ 112 w 256"/>
                <a:gd name="T49" fmla="*/ 119 h 136"/>
                <a:gd name="T50" fmla="*/ 85 w 256"/>
                <a:gd name="T51" fmla="*/ 107 h 136"/>
                <a:gd name="T52" fmla="*/ 62 w 256"/>
                <a:gd name="T53" fmla="*/ 97 h 136"/>
                <a:gd name="T54" fmla="*/ 40 w 256"/>
                <a:gd name="T55" fmla="*/ 84 h 136"/>
                <a:gd name="T56" fmla="*/ 25 w 256"/>
                <a:gd name="T57" fmla="*/ 72 h 136"/>
                <a:gd name="T58" fmla="*/ 11 w 256"/>
                <a:gd name="T59" fmla="*/ 59 h 136"/>
                <a:gd name="T60" fmla="*/ 4 w 256"/>
                <a:gd name="T61" fmla="*/ 45 h 136"/>
                <a:gd name="T62" fmla="*/ 0 w 256"/>
                <a:gd name="T63" fmla="*/ 33 h 136"/>
                <a:gd name="T64" fmla="*/ 2 w 256"/>
                <a:gd name="T65" fmla="*/ 26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136"/>
                <a:gd name="T101" fmla="*/ 256 w 25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136">
                  <a:moveTo>
                    <a:pt x="2" y="26"/>
                  </a:moveTo>
                  <a:lnTo>
                    <a:pt x="7" y="14"/>
                  </a:lnTo>
                  <a:lnTo>
                    <a:pt x="19" y="6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97" y="4"/>
                  </a:lnTo>
                  <a:lnTo>
                    <a:pt x="120" y="10"/>
                  </a:lnTo>
                  <a:lnTo>
                    <a:pt x="147" y="20"/>
                  </a:lnTo>
                  <a:lnTo>
                    <a:pt x="170" y="28"/>
                  </a:lnTo>
                  <a:lnTo>
                    <a:pt x="194" y="39"/>
                  </a:lnTo>
                  <a:lnTo>
                    <a:pt x="213" y="51"/>
                  </a:lnTo>
                  <a:lnTo>
                    <a:pt x="231" y="64"/>
                  </a:lnTo>
                  <a:lnTo>
                    <a:pt x="242" y="76"/>
                  </a:lnTo>
                  <a:lnTo>
                    <a:pt x="252" y="90"/>
                  </a:lnTo>
                  <a:lnTo>
                    <a:pt x="256" y="101"/>
                  </a:lnTo>
                  <a:lnTo>
                    <a:pt x="256" y="113"/>
                  </a:lnTo>
                  <a:lnTo>
                    <a:pt x="248" y="121"/>
                  </a:lnTo>
                  <a:lnTo>
                    <a:pt x="238" y="128"/>
                  </a:lnTo>
                  <a:lnTo>
                    <a:pt x="223" y="132"/>
                  </a:lnTo>
                  <a:lnTo>
                    <a:pt x="205" y="136"/>
                  </a:lnTo>
                  <a:lnTo>
                    <a:pt x="184" y="134"/>
                  </a:lnTo>
                  <a:lnTo>
                    <a:pt x="161" y="130"/>
                  </a:lnTo>
                  <a:lnTo>
                    <a:pt x="135" y="125"/>
                  </a:lnTo>
                  <a:lnTo>
                    <a:pt x="112" y="119"/>
                  </a:lnTo>
                  <a:lnTo>
                    <a:pt x="85" y="107"/>
                  </a:lnTo>
                  <a:lnTo>
                    <a:pt x="62" y="97"/>
                  </a:lnTo>
                  <a:lnTo>
                    <a:pt x="40" y="84"/>
                  </a:lnTo>
                  <a:lnTo>
                    <a:pt x="25" y="72"/>
                  </a:lnTo>
                  <a:lnTo>
                    <a:pt x="11" y="59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C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1634" y="1615"/>
              <a:ext cx="104" cy="54"/>
            </a:xfrm>
            <a:custGeom>
              <a:avLst/>
              <a:gdLst>
                <a:gd name="T0" fmla="*/ 2 w 207"/>
                <a:gd name="T1" fmla="*/ 19 h 109"/>
                <a:gd name="T2" fmla="*/ 4 w 207"/>
                <a:gd name="T3" fmla="*/ 10 h 109"/>
                <a:gd name="T4" fmla="*/ 13 w 207"/>
                <a:gd name="T5" fmla="*/ 6 h 109"/>
                <a:gd name="T6" fmla="*/ 23 w 207"/>
                <a:gd name="T7" fmla="*/ 0 h 109"/>
                <a:gd name="T8" fmla="*/ 41 w 207"/>
                <a:gd name="T9" fmla="*/ 0 h 109"/>
                <a:gd name="T10" fmla="*/ 56 w 207"/>
                <a:gd name="T11" fmla="*/ 0 h 109"/>
                <a:gd name="T12" fmla="*/ 76 w 207"/>
                <a:gd name="T13" fmla="*/ 4 h 109"/>
                <a:gd name="T14" fmla="*/ 95 w 207"/>
                <a:gd name="T15" fmla="*/ 8 h 109"/>
                <a:gd name="T16" fmla="*/ 116 w 207"/>
                <a:gd name="T17" fmla="*/ 16 h 109"/>
                <a:gd name="T18" fmla="*/ 136 w 207"/>
                <a:gd name="T19" fmla="*/ 21 h 109"/>
                <a:gd name="T20" fmla="*/ 155 w 207"/>
                <a:gd name="T21" fmla="*/ 31 h 109"/>
                <a:gd name="T22" fmla="*/ 171 w 207"/>
                <a:gd name="T23" fmla="*/ 41 h 109"/>
                <a:gd name="T24" fmla="*/ 184 w 207"/>
                <a:gd name="T25" fmla="*/ 52 h 109"/>
                <a:gd name="T26" fmla="*/ 194 w 207"/>
                <a:gd name="T27" fmla="*/ 62 h 109"/>
                <a:gd name="T28" fmla="*/ 202 w 207"/>
                <a:gd name="T29" fmla="*/ 72 h 109"/>
                <a:gd name="T30" fmla="*/ 205 w 207"/>
                <a:gd name="T31" fmla="*/ 82 h 109"/>
                <a:gd name="T32" fmla="*/ 207 w 207"/>
                <a:gd name="T33" fmla="*/ 93 h 109"/>
                <a:gd name="T34" fmla="*/ 200 w 207"/>
                <a:gd name="T35" fmla="*/ 97 h 109"/>
                <a:gd name="T36" fmla="*/ 192 w 207"/>
                <a:gd name="T37" fmla="*/ 103 h 109"/>
                <a:gd name="T38" fmla="*/ 178 w 207"/>
                <a:gd name="T39" fmla="*/ 107 h 109"/>
                <a:gd name="T40" fmla="*/ 165 w 207"/>
                <a:gd name="T41" fmla="*/ 109 h 109"/>
                <a:gd name="T42" fmla="*/ 145 w 207"/>
                <a:gd name="T43" fmla="*/ 107 h 109"/>
                <a:gd name="T44" fmla="*/ 128 w 207"/>
                <a:gd name="T45" fmla="*/ 105 h 109"/>
                <a:gd name="T46" fmla="*/ 107 w 207"/>
                <a:gd name="T47" fmla="*/ 101 h 109"/>
                <a:gd name="T48" fmla="*/ 87 w 207"/>
                <a:gd name="T49" fmla="*/ 97 h 109"/>
                <a:gd name="T50" fmla="*/ 66 w 207"/>
                <a:gd name="T51" fmla="*/ 87 h 109"/>
                <a:gd name="T52" fmla="*/ 48 w 207"/>
                <a:gd name="T53" fmla="*/ 78 h 109"/>
                <a:gd name="T54" fmla="*/ 33 w 207"/>
                <a:gd name="T55" fmla="*/ 68 h 109"/>
                <a:gd name="T56" fmla="*/ 21 w 207"/>
                <a:gd name="T57" fmla="*/ 58 h 109"/>
                <a:gd name="T58" fmla="*/ 10 w 207"/>
                <a:gd name="T59" fmla="*/ 47 h 109"/>
                <a:gd name="T60" fmla="*/ 4 w 207"/>
                <a:gd name="T61" fmla="*/ 37 h 109"/>
                <a:gd name="T62" fmla="*/ 0 w 207"/>
                <a:gd name="T63" fmla="*/ 25 h 109"/>
                <a:gd name="T64" fmla="*/ 2 w 207"/>
                <a:gd name="T65" fmla="*/ 1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9"/>
                <a:gd name="T101" fmla="*/ 207 w 207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9">
                  <a:moveTo>
                    <a:pt x="2" y="19"/>
                  </a:moveTo>
                  <a:lnTo>
                    <a:pt x="4" y="10"/>
                  </a:lnTo>
                  <a:lnTo>
                    <a:pt x="13" y="6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56" y="0"/>
                  </a:lnTo>
                  <a:lnTo>
                    <a:pt x="76" y="4"/>
                  </a:lnTo>
                  <a:lnTo>
                    <a:pt x="95" y="8"/>
                  </a:lnTo>
                  <a:lnTo>
                    <a:pt x="116" y="16"/>
                  </a:lnTo>
                  <a:lnTo>
                    <a:pt x="136" y="21"/>
                  </a:lnTo>
                  <a:lnTo>
                    <a:pt x="155" y="31"/>
                  </a:lnTo>
                  <a:lnTo>
                    <a:pt x="171" y="41"/>
                  </a:lnTo>
                  <a:lnTo>
                    <a:pt x="184" y="52"/>
                  </a:lnTo>
                  <a:lnTo>
                    <a:pt x="194" y="62"/>
                  </a:lnTo>
                  <a:lnTo>
                    <a:pt x="202" y="72"/>
                  </a:lnTo>
                  <a:lnTo>
                    <a:pt x="205" y="82"/>
                  </a:lnTo>
                  <a:lnTo>
                    <a:pt x="207" y="93"/>
                  </a:lnTo>
                  <a:lnTo>
                    <a:pt x="200" y="97"/>
                  </a:lnTo>
                  <a:lnTo>
                    <a:pt x="192" y="103"/>
                  </a:lnTo>
                  <a:lnTo>
                    <a:pt x="178" y="107"/>
                  </a:lnTo>
                  <a:lnTo>
                    <a:pt x="165" y="109"/>
                  </a:lnTo>
                  <a:lnTo>
                    <a:pt x="145" y="107"/>
                  </a:lnTo>
                  <a:lnTo>
                    <a:pt x="128" y="105"/>
                  </a:lnTo>
                  <a:lnTo>
                    <a:pt x="107" y="101"/>
                  </a:lnTo>
                  <a:lnTo>
                    <a:pt x="87" y="97"/>
                  </a:lnTo>
                  <a:lnTo>
                    <a:pt x="66" y="87"/>
                  </a:lnTo>
                  <a:lnTo>
                    <a:pt x="48" y="78"/>
                  </a:lnTo>
                  <a:lnTo>
                    <a:pt x="33" y="68"/>
                  </a:lnTo>
                  <a:lnTo>
                    <a:pt x="21" y="58"/>
                  </a:lnTo>
                  <a:lnTo>
                    <a:pt x="10" y="47"/>
                  </a:lnTo>
                  <a:lnTo>
                    <a:pt x="4" y="37"/>
                  </a:lnTo>
                  <a:lnTo>
                    <a:pt x="0" y="25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A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1590" y="1688"/>
              <a:ext cx="191" cy="92"/>
            </a:xfrm>
            <a:custGeom>
              <a:avLst/>
              <a:gdLst>
                <a:gd name="T0" fmla="*/ 2 w 382"/>
                <a:gd name="T1" fmla="*/ 39 h 185"/>
                <a:gd name="T2" fmla="*/ 7 w 382"/>
                <a:gd name="T3" fmla="*/ 24 h 185"/>
                <a:gd name="T4" fmla="*/ 23 w 382"/>
                <a:gd name="T5" fmla="*/ 14 h 185"/>
                <a:gd name="T6" fmla="*/ 44 w 382"/>
                <a:gd name="T7" fmla="*/ 6 h 185"/>
                <a:gd name="T8" fmla="*/ 71 w 382"/>
                <a:gd name="T9" fmla="*/ 2 h 185"/>
                <a:gd name="T10" fmla="*/ 100 w 382"/>
                <a:gd name="T11" fmla="*/ 0 h 185"/>
                <a:gd name="T12" fmla="*/ 135 w 382"/>
                <a:gd name="T13" fmla="*/ 4 h 185"/>
                <a:gd name="T14" fmla="*/ 170 w 382"/>
                <a:gd name="T15" fmla="*/ 8 h 185"/>
                <a:gd name="T16" fmla="*/ 211 w 382"/>
                <a:gd name="T17" fmla="*/ 20 h 185"/>
                <a:gd name="T18" fmla="*/ 248 w 382"/>
                <a:gd name="T19" fmla="*/ 30 h 185"/>
                <a:gd name="T20" fmla="*/ 283 w 382"/>
                <a:gd name="T21" fmla="*/ 45 h 185"/>
                <a:gd name="T22" fmla="*/ 312 w 382"/>
                <a:gd name="T23" fmla="*/ 61 h 185"/>
                <a:gd name="T24" fmla="*/ 339 w 382"/>
                <a:gd name="T25" fmla="*/ 78 h 185"/>
                <a:gd name="T26" fmla="*/ 358 w 382"/>
                <a:gd name="T27" fmla="*/ 96 h 185"/>
                <a:gd name="T28" fmla="*/ 372 w 382"/>
                <a:gd name="T29" fmla="*/ 113 h 185"/>
                <a:gd name="T30" fmla="*/ 380 w 382"/>
                <a:gd name="T31" fmla="*/ 130 h 185"/>
                <a:gd name="T32" fmla="*/ 382 w 382"/>
                <a:gd name="T33" fmla="*/ 148 h 185"/>
                <a:gd name="T34" fmla="*/ 372 w 382"/>
                <a:gd name="T35" fmla="*/ 160 h 185"/>
                <a:gd name="T36" fmla="*/ 356 w 382"/>
                <a:gd name="T37" fmla="*/ 171 h 185"/>
                <a:gd name="T38" fmla="*/ 333 w 382"/>
                <a:gd name="T39" fmla="*/ 179 h 185"/>
                <a:gd name="T40" fmla="*/ 308 w 382"/>
                <a:gd name="T41" fmla="*/ 185 h 185"/>
                <a:gd name="T42" fmla="*/ 275 w 382"/>
                <a:gd name="T43" fmla="*/ 185 h 185"/>
                <a:gd name="T44" fmla="*/ 242 w 382"/>
                <a:gd name="T45" fmla="*/ 185 h 185"/>
                <a:gd name="T46" fmla="*/ 205 w 382"/>
                <a:gd name="T47" fmla="*/ 179 h 185"/>
                <a:gd name="T48" fmla="*/ 168 w 382"/>
                <a:gd name="T49" fmla="*/ 171 h 185"/>
                <a:gd name="T50" fmla="*/ 130 w 382"/>
                <a:gd name="T51" fmla="*/ 158 h 185"/>
                <a:gd name="T52" fmla="*/ 95 w 382"/>
                <a:gd name="T53" fmla="*/ 142 h 185"/>
                <a:gd name="T54" fmla="*/ 64 w 382"/>
                <a:gd name="T55" fmla="*/ 125 h 185"/>
                <a:gd name="T56" fmla="*/ 40 w 382"/>
                <a:gd name="T57" fmla="*/ 109 h 185"/>
                <a:gd name="T58" fmla="*/ 19 w 382"/>
                <a:gd name="T59" fmla="*/ 90 h 185"/>
                <a:gd name="T60" fmla="*/ 5 w 382"/>
                <a:gd name="T61" fmla="*/ 72 h 185"/>
                <a:gd name="T62" fmla="*/ 0 w 382"/>
                <a:gd name="T63" fmla="*/ 55 h 185"/>
                <a:gd name="T64" fmla="*/ 2 w 382"/>
                <a:gd name="T65" fmla="*/ 39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185"/>
                <a:gd name="T101" fmla="*/ 382 w 382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185">
                  <a:moveTo>
                    <a:pt x="2" y="39"/>
                  </a:moveTo>
                  <a:lnTo>
                    <a:pt x="7" y="24"/>
                  </a:lnTo>
                  <a:lnTo>
                    <a:pt x="23" y="14"/>
                  </a:lnTo>
                  <a:lnTo>
                    <a:pt x="44" y="6"/>
                  </a:lnTo>
                  <a:lnTo>
                    <a:pt x="71" y="2"/>
                  </a:lnTo>
                  <a:lnTo>
                    <a:pt x="100" y="0"/>
                  </a:lnTo>
                  <a:lnTo>
                    <a:pt x="135" y="4"/>
                  </a:lnTo>
                  <a:lnTo>
                    <a:pt x="170" y="8"/>
                  </a:lnTo>
                  <a:lnTo>
                    <a:pt x="211" y="20"/>
                  </a:lnTo>
                  <a:lnTo>
                    <a:pt x="248" y="30"/>
                  </a:lnTo>
                  <a:lnTo>
                    <a:pt x="283" y="45"/>
                  </a:lnTo>
                  <a:lnTo>
                    <a:pt x="312" y="61"/>
                  </a:lnTo>
                  <a:lnTo>
                    <a:pt x="339" y="78"/>
                  </a:lnTo>
                  <a:lnTo>
                    <a:pt x="358" y="96"/>
                  </a:lnTo>
                  <a:lnTo>
                    <a:pt x="372" y="113"/>
                  </a:lnTo>
                  <a:lnTo>
                    <a:pt x="380" y="130"/>
                  </a:lnTo>
                  <a:lnTo>
                    <a:pt x="382" y="148"/>
                  </a:lnTo>
                  <a:lnTo>
                    <a:pt x="372" y="160"/>
                  </a:lnTo>
                  <a:lnTo>
                    <a:pt x="356" y="171"/>
                  </a:lnTo>
                  <a:lnTo>
                    <a:pt x="333" y="179"/>
                  </a:lnTo>
                  <a:lnTo>
                    <a:pt x="308" y="185"/>
                  </a:lnTo>
                  <a:lnTo>
                    <a:pt x="275" y="185"/>
                  </a:lnTo>
                  <a:lnTo>
                    <a:pt x="242" y="185"/>
                  </a:lnTo>
                  <a:lnTo>
                    <a:pt x="205" y="179"/>
                  </a:lnTo>
                  <a:lnTo>
                    <a:pt x="168" y="171"/>
                  </a:lnTo>
                  <a:lnTo>
                    <a:pt x="130" y="158"/>
                  </a:lnTo>
                  <a:lnTo>
                    <a:pt x="95" y="142"/>
                  </a:lnTo>
                  <a:lnTo>
                    <a:pt x="64" y="125"/>
                  </a:lnTo>
                  <a:lnTo>
                    <a:pt x="40" y="109"/>
                  </a:lnTo>
                  <a:lnTo>
                    <a:pt x="19" y="90"/>
                  </a:lnTo>
                  <a:lnTo>
                    <a:pt x="5" y="72"/>
                  </a:lnTo>
                  <a:lnTo>
                    <a:pt x="0" y="55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601" y="1692"/>
              <a:ext cx="167" cy="82"/>
            </a:xfrm>
            <a:custGeom>
              <a:avLst/>
              <a:gdLst>
                <a:gd name="T0" fmla="*/ 2 w 334"/>
                <a:gd name="T1" fmla="*/ 37 h 163"/>
                <a:gd name="T2" fmla="*/ 8 w 334"/>
                <a:gd name="T3" fmla="*/ 24 h 163"/>
                <a:gd name="T4" fmla="*/ 21 w 334"/>
                <a:gd name="T5" fmla="*/ 14 h 163"/>
                <a:gd name="T6" fmla="*/ 39 w 334"/>
                <a:gd name="T7" fmla="*/ 6 h 163"/>
                <a:gd name="T8" fmla="*/ 64 w 334"/>
                <a:gd name="T9" fmla="*/ 2 h 163"/>
                <a:gd name="T10" fmla="*/ 89 w 334"/>
                <a:gd name="T11" fmla="*/ 0 h 163"/>
                <a:gd name="T12" fmla="*/ 120 w 334"/>
                <a:gd name="T13" fmla="*/ 4 h 163"/>
                <a:gd name="T14" fmla="*/ 153 w 334"/>
                <a:gd name="T15" fmla="*/ 8 h 163"/>
                <a:gd name="T16" fmla="*/ 190 w 334"/>
                <a:gd name="T17" fmla="*/ 18 h 163"/>
                <a:gd name="T18" fmla="*/ 221 w 334"/>
                <a:gd name="T19" fmla="*/ 27 h 163"/>
                <a:gd name="T20" fmla="*/ 250 w 334"/>
                <a:gd name="T21" fmla="*/ 41 h 163"/>
                <a:gd name="T22" fmla="*/ 275 w 334"/>
                <a:gd name="T23" fmla="*/ 55 h 163"/>
                <a:gd name="T24" fmla="*/ 299 w 334"/>
                <a:gd name="T25" fmla="*/ 70 h 163"/>
                <a:gd name="T26" fmla="*/ 316 w 334"/>
                <a:gd name="T27" fmla="*/ 86 h 163"/>
                <a:gd name="T28" fmla="*/ 328 w 334"/>
                <a:gd name="T29" fmla="*/ 101 h 163"/>
                <a:gd name="T30" fmla="*/ 334 w 334"/>
                <a:gd name="T31" fmla="*/ 115 h 163"/>
                <a:gd name="T32" fmla="*/ 334 w 334"/>
                <a:gd name="T33" fmla="*/ 130 h 163"/>
                <a:gd name="T34" fmla="*/ 324 w 334"/>
                <a:gd name="T35" fmla="*/ 142 h 163"/>
                <a:gd name="T36" fmla="*/ 312 w 334"/>
                <a:gd name="T37" fmla="*/ 152 h 163"/>
                <a:gd name="T38" fmla="*/ 293 w 334"/>
                <a:gd name="T39" fmla="*/ 157 h 163"/>
                <a:gd name="T40" fmla="*/ 271 w 334"/>
                <a:gd name="T41" fmla="*/ 163 h 163"/>
                <a:gd name="T42" fmla="*/ 242 w 334"/>
                <a:gd name="T43" fmla="*/ 163 h 163"/>
                <a:gd name="T44" fmla="*/ 215 w 334"/>
                <a:gd name="T45" fmla="*/ 161 h 163"/>
                <a:gd name="T46" fmla="*/ 182 w 334"/>
                <a:gd name="T47" fmla="*/ 155 h 163"/>
                <a:gd name="T48" fmla="*/ 151 w 334"/>
                <a:gd name="T49" fmla="*/ 150 h 163"/>
                <a:gd name="T50" fmla="*/ 116 w 334"/>
                <a:gd name="T51" fmla="*/ 136 h 163"/>
                <a:gd name="T52" fmla="*/ 87 w 334"/>
                <a:gd name="T53" fmla="*/ 124 h 163"/>
                <a:gd name="T54" fmla="*/ 60 w 334"/>
                <a:gd name="T55" fmla="*/ 111 h 163"/>
                <a:gd name="T56" fmla="*/ 39 w 334"/>
                <a:gd name="T57" fmla="*/ 97 h 163"/>
                <a:gd name="T58" fmla="*/ 19 w 334"/>
                <a:gd name="T59" fmla="*/ 80 h 163"/>
                <a:gd name="T60" fmla="*/ 8 w 334"/>
                <a:gd name="T61" fmla="*/ 64 h 163"/>
                <a:gd name="T62" fmla="*/ 0 w 334"/>
                <a:gd name="T63" fmla="*/ 49 h 163"/>
                <a:gd name="T64" fmla="*/ 2 w 334"/>
                <a:gd name="T65" fmla="*/ 37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4"/>
                <a:gd name="T100" fmla="*/ 0 h 163"/>
                <a:gd name="T101" fmla="*/ 334 w 334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4" h="163">
                  <a:moveTo>
                    <a:pt x="2" y="37"/>
                  </a:moveTo>
                  <a:lnTo>
                    <a:pt x="8" y="24"/>
                  </a:lnTo>
                  <a:lnTo>
                    <a:pt x="21" y="14"/>
                  </a:lnTo>
                  <a:lnTo>
                    <a:pt x="39" y="6"/>
                  </a:lnTo>
                  <a:lnTo>
                    <a:pt x="64" y="2"/>
                  </a:lnTo>
                  <a:lnTo>
                    <a:pt x="89" y="0"/>
                  </a:lnTo>
                  <a:lnTo>
                    <a:pt x="120" y="4"/>
                  </a:lnTo>
                  <a:lnTo>
                    <a:pt x="153" y="8"/>
                  </a:lnTo>
                  <a:lnTo>
                    <a:pt x="190" y="18"/>
                  </a:lnTo>
                  <a:lnTo>
                    <a:pt x="221" y="27"/>
                  </a:lnTo>
                  <a:lnTo>
                    <a:pt x="250" y="41"/>
                  </a:lnTo>
                  <a:lnTo>
                    <a:pt x="275" y="55"/>
                  </a:lnTo>
                  <a:lnTo>
                    <a:pt x="299" y="70"/>
                  </a:lnTo>
                  <a:lnTo>
                    <a:pt x="316" y="86"/>
                  </a:lnTo>
                  <a:lnTo>
                    <a:pt x="328" y="101"/>
                  </a:lnTo>
                  <a:lnTo>
                    <a:pt x="334" y="115"/>
                  </a:lnTo>
                  <a:lnTo>
                    <a:pt x="334" y="130"/>
                  </a:lnTo>
                  <a:lnTo>
                    <a:pt x="324" y="142"/>
                  </a:lnTo>
                  <a:lnTo>
                    <a:pt x="312" y="152"/>
                  </a:lnTo>
                  <a:lnTo>
                    <a:pt x="293" y="157"/>
                  </a:lnTo>
                  <a:lnTo>
                    <a:pt x="271" y="163"/>
                  </a:lnTo>
                  <a:lnTo>
                    <a:pt x="242" y="163"/>
                  </a:lnTo>
                  <a:lnTo>
                    <a:pt x="215" y="161"/>
                  </a:lnTo>
                  <a:lnTo>
                    <a:pt x="182" y="155"/>
                  </a:lnTo>
                  <a:lnTo>
                    <a:pt x="151" y="150"/>
                  </a:lnTo>
                  <a:lnTo>
                    <a:pt x="116" y="136"/>
                  </a:lnTo>
                  <a:lnTo>
                    <a:pt x="87" y="124"/>
                  </a:lnTo>
                  <a:lnTo>
                    <a:pt x="60" y="111"/>
                  </a:lnTo>
                  <a:lnTo>
                    <a:pt x="39" y="97"/>
                  </a:lnTo>
                  <a:lnTo>
                    <a:pt x="19" y="80"/>
                  </a:lnTo>
                  <a:lnTo>
                    <a:pt x="8" y="64"/>
                  </a:lnTo>
                  <a:lnTo>
                    <a:pt x="0" y="49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F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613" y="1697"/>
              <a:ext cx="144" cy="70"/>
            </a:xfrm>
            <a:custGeom>
              <a:avLst/>
              <a:gdLst>
                <a:gd name="T0" fmla="*/ 2 w 289"/>
                <a:gd name="T1" fmla="*/ 31 h 140"/>
                <a:gd name="T2" fmla="*/ 6 w 289"/>
                <a:gd name="T3" fmla="*/ 17 h 140"/>
                <a:gd name="T4" fmla="*/ 18 w 289"/>
                <a:gd name="T5" fmla="*/ 10 h 140"/>
                <a:gd name="T6" fmla="*/ 33 w 289"/>
                <a:gd name="T7" fmla="*/ 4 h 140"/>
                <a:gd name="T8" fmla="*/ 55 w 289"/>
                <a:gd name="T9" fmla="*/ 2 h 140"/>
                <a:gd name="T10" fmla="*/ 76 w 289"/>
                <a:gd name="T11" fmla="*/ 0 h 140"/>
                <a:gd name="T12" fmla="*/ 103 w 289"/>
                <a:gd name="T13" fmla="*/ 2 h 140"/>
                <a:gd name="T14" fmla="*/ 132 w 289"/>
                <a:gd name="T15" fmla="*/ 6 h 140"/>
                <a:gd name="T16" fmla="*/ 163 w 289"/>
                <a:gd name="T17" fmla="*/ 15 h 140"/>
                <a:gd name="T18" fmla="*/ 190 w 289"/>
                <a:gd name="T19" fmla="*/ 23 h 140"/>
                <a:gd name="T20" fmla="*/ 215 w 289"/>
                <a:gd name="T21" fmla="*/ 35 h 140"/>
                <a:gd name="T22" fmla="*/ 237 w 289"/>
                <a:gd name="T23" fmla="*/ 46 h 140"/>
                <a:gd name="T24" fmla="*/ 258 w 289"/>
                <a:gd name="T25" fmla="*/ 60 h 140"/>
                <a:gd name="T26" fmla="*/ 272 w 289"/>
                <a:gd name="T27" fmla="*/ 72 h 140"/>
                <a:gd name="T28" fmla="*/ 283 w 289"/>
                <a:gd name="T29" fmla="*/ 85 h 140"/>
                <a:gd name="T30" fmla="*/ 289 w 289"/>
                <a:gd name="T31" fmla="*/ 97 h 140"/>
                <a:gd name="T32" fmla="*/ 289 w 289"/>
                <a:gd name="T33" fmla="*/ 110 h 140"/>
                <a:gd name="T34" fmla="*/ 281 w 289"/>
                <a:gd name="T35" fmla="*/ 120 h 140"/>
                <a:gd name="T36" fmla="*/ 270 w 289"/>
                <a:gd name="T37" fmla="*/ 130 h 140"/>
                <a:gd name="T38" fmla="*/ 252 w 289"/>
                <a:gd name="T39" fmla="*/ 134 h 140"/>
                <a:gd name="T40" fmla="*/ 235 w 289"/>
                <a:gd name="T41" fmla="*/ 140 h 140"/>
                <a:gd name="T42" fmla="*/ 210 w 289"/>
                <a:gd name="T43" fmla="*/ 140 h 140"/>
                <a:gd name="T44" fmla="*/ 184 w 289"/>
                <a:gd name="T45" fmla="*/ 140 h 140"/>
                <a:gd name="T46" fmla="*/ 155 w 289"/>
                <a:gd name="T47" fmla="*/ 136 h 140"/>
                <a:gd name="T48" fmla="*/ 128 w 289"/>
                <a:gd name="T49" fmla="*/ 130 h 140"/>
                <a:gd name="T50" fmla="*/ 99 w 289"/>
                <a:gd name="T51" fmla="*/ 118 h 140"/>
                <a:gd name="T52" fmla="*/ 74 w 289"/>
                <a:gd name="T53" fmla="*/ 107 h 140"/>
                <a:gd name="T54" fmla="*/ 51 w 289"/>
                <a:gd name="T55" fmla="*/ 95 h 140"/>
                <a:gd name="T56" fmla="*/ 33 w 289"/>
                <a:gd name="T57" fmla="*/ 83 h 140"/>
                <a:gd name="T58" fmla="*/ 16 w 289"/>
                <a:gd name="T59" fmla="*/ 68 h 140"/>
                <a:gd name="T60" fmla="*/ 6 w 289"/>
                <a:gd name="T61" fmla="*/ 56 h 140"/>
                <a:gd name="T62" fmla="*/ 0 w 289"/>
                <a:gd name="T63" fmla="*/ 43 h 140"/>
                <a:gd name="T64" fmla="*/ 2 w 289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140"/>
                <a:gd name="T101" fmla="*/ 289 w 289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140">
                  <a:moveTo>
                    <a:pt x="2" y="31"/>
                  </a:moveTo>
                  <a:lnTo>
                    <a:pt x="6" y="17"/>
                  </a:lnTo>
                  <a:lnTo>
                    <a:pt x="18" y="10"/>
                  </a:lnTo>
                  <a:lnTo>
                    <a:pt x="33" y="4"/>
                  </a:lnTo>
                  <a:lnTo>
                    <a:pt x="55" y="2"/>
                  </a:lnTo>
                  <a:lnTo>
                    <a:pt x="76" y="0"/>
                  </a:lnTo>
                  <a:lnTo>
                    <a:pt x="103" y="2"/>
                  </a:lnTo>
                  <a:lnTo>
                    <a:pt x="132" y="6"/>
                  </a:lnTo>
                  <a:lnTo>
                    <a:pt x="163" y="15"/>
                  </a:lnTo>
                  <a:lnTo>
                    <a:pt x="190" y="23"/>
                  </a:lnTo>
                  <a:lnTo>
                    <a:pt x="215" y="35"/>
                  </a:lnTo>
                  <a:lnTo>
                    <a:pt x="237" y="46"/>
                  </a:lnTo>
                  <a:lnTo>
                    <a:pt x="258" y="60"/>
                  </a:lnTo>
                  <a:lnTo>
                    <a:pt x="272" y="72"/>
                  </a:lnTo>
                  <a:lnTo>
                    <a:pt x="283" y="85"/>
                  </a:lnTo>
                  <a:lnTo>
                    <a:pt x="289" y="97"/>
                  </a:lnTo>
                  <a:lnTo>
                    <a:pt x="289" y="110"/>
                  </a:lnTo>
                  <a:lnTo>
                    <a:pt x="281" y="120"/>
                  </a:lnTo>
                  <a:lnTo>
                    <a:pt x="270" y="130"/>
                  </a:lnTo>
                  <a:lnTo>
                    <a:pt x="252" y="134"/>
                  </a:lnTo>
                  <a:lnTo>
                    <a:pt x="235" y="140"/>
                  </a:lnTo>
                  <a:lnTo>
                    <a:pt x="210" y="140"/>
                  </a:lnTo>
                  <a:lnTo>
                    <a:pt x="184" y="140"/>
                  </a:lnTo>
                  <a:lnTo>
                    <a:pt x="155" y="136"/>
                  </a:lnTo>
                  <a:lnTo>
                    <a:pt x="128" y="130"/>
                  </a:lnTo>
                  <a:lnTo>
                    <a:pt x="99" y="118"/>
                  </a:lnTo>
                  <a:lnTo>
                    <a:pt x="74" y="107"/>
                  </a:lnTo>
                  <a:lnTo>
                    <a:pt x="51" y="95"/>
                  </a:lnTo>
                  <a:lnTo>
                    <a:pt x="33" y="83"/>
                  </a:lnTo>
                  <a:lnTo>
                    <a:pt x="16" y="68"/>
                  </a:lnTo>
                  <a:lnTo>
                    <a:pt x="6" y="56"/>
                  </a:lnTo>
                  <a:lnTo>
                    <a:pt x="0" y="4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C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1624" y="1701"/>
              <a:ext cx="121" cy="60"/>
            </a:xfrm>
            <a:custGeom>
              <a:avLst/>
              <a:gdLst>
                <a:gd name="T0" fmla="*/ 2 w 243"/>
                <a:gd name="T1" fmla="*/ 29 h 120"/>
                <a:gd name="T2" fmla="*/ 6 w 243"/>
                <a:gd name="T3" fmla="*/ 17 h 120"/>
                <a:gd name="T4" fmla="*/ 16 w 243"/>
                <a:gd name="T5" fmla="*/ 9 h 120"/>
                <a:gd name="T6" fmla="*/ 30 w 243"/>
                <a:gd name="T7" fmla="*/ 4 h 120"/>
                <a:gd name="T8" fmla="*/ 47 w 243"/>
                <a:gd name="T9" fmla="*/ 2 h 120"/>
                <a:gd name="T10" fmla="*/ 64 w 243"/>
                <a:gd name="T11" fmla="*/ 0 h 120"/>
                <a:gd name="T12" fmla="*/ 86 w 243"/>
                <a:gd name="T13" fmla="*/ 2 h 120"/>
                <a:gd name="T14" fmla="*/ 109 w 243"/>
                <a:gd name="T15" fmla="*/ 6 h 120"/>
                <a:gd name="T16" fmla="*/ 136 w 243"/>
                <a:gd name="T17" fmla="*/ 13 h 120"/>
                <a:gd name="T18" fmla="*/ 158 w 243"/>
                <a:gd name="T19" fmla="*/ 19 h 120"/>
                <a:gd name="T20" fmla="*/ 179 w 243"/>
                <a:gd name="T21" fmla="*/ 29 h 120"/>
                <a:gd name="T22" fmla="*/ 198 w 243"/>
                <a:gd name="T23" fmla="*/ 38 h 120"/>
                <a:gd name="T24" fmla="*/ 216 w 243"/>
                <a:gd name="T25" fmla="*/ 50 h 120"/>
                <a:gd name="T26" fmla="*/ 227 w 243"/>
                <a:gd name="T27" fmla="*/ 62 h 120"/>
                <a:gd name="T28" fmla="*/ 237 w 243"/>
                <a:gd name="T29" fmla="*/ 73 h 120"/>
                <a:gd name="T30" fmla="*/ 241 w 243"/>
                <a:gd name="T31" fmla="*/ 85 h 120"/>
                <a:gd name="T32" fmla="*/ 243 w 243"/>
                <a:gd name="T33" fmla="*/ 97 h 120"/>
                <a:gd name="T34" fmla="*/ 235 w 243"/>
                <a:gd name="T35" fmla="*/ 102 h 120"/>
                <a:gd name="T36" fmla="*/ 225 w 243"/>
                <a:gd name="T37" fmla="*/ 110 h 120"/>
                <a:gd name="T38" fmla="*/ 212 w 243"/>
                <a:gd name="T39" fmla="*/ 114 h 120"/>
                <a:gd name="T40" fmla="*/ 196 w 243"/>
                <a:gd name="T41" fmla="*/ 120 h 120"/>
                <a:gd name="T42" fmla="*/ 175 w 243"/>
                <a:gd name="T43" fmla="*/ 118 h 120"/>
                <a:gd name="T44" fmla="*/ 154 w 243"/>
                <a:gd name="T45" fmla="*/ 118 h 120"/>
                <a:gd name="T46" fmla="*/ 130 w 243"/>
                <a:gd name="T47" fmla="*/ 114 h 120"/>
                <a:gd name="T48" fmla="*/ 107 w 243"/>
                <a:gd name="T49" fmla="*/ 110 h 120"/>
                <a:gd name="T50" fmla="*/ 82 w 243"/>
                <a:gd name="T51" fmla="*/ 101 h 120"/>
                <a:gd name="T52" fmla="*/ 61 w 243"/>
                <a:gd name="T53" fmla="*/ 93 h 120"/>
                <a:gd name="T54" fmla="*/ 43 w 243"/>
                <a:gd name="T55" fmla="*/ 81 h 120"/>
                <a:gd name="T56" fmla="*/ 28 w 243"/>
                <a:gd name="T57" fmla="*/ 71 h 120"/>
                <a:gd name="T58" fmla="*/ 14 w 243"/>
                <a:gd name="T59" fmla="*/ 60 h 120"/>
                <a:gd name="T60" fmla="*/ 6 w 243"/>
                <a:gd name="T61" fmla="*/ 50 h 120"/>
                <a:gd name="T62" fmla="*/ 0 w 243"/>
                <a:gd name="T63" fmla="*/ 38 h 120"/>
                <a:gd name="T64" fmla="*/ 2 w 243"/>
                <a:gd name="T65" fmla="*/ 29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3"/>
                <a:gd name="T100" fmla="*/ 0 h 120"/>
                <a:gd name="T101" fmla="*/ 243 w 243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3" h="120">
                  <a:moveTo>
                    <a:pt x="2" y="29"/>
                  </a:moveTo>
                  <a:lnTo>
                    <a:pt x="6" y="17"/>
                  </a:lnTo>
                  <a:lnTo>
                    <a:pt x="16" y="9"/>
                  </a:lnTo>
                  <a:lnTo>
                    <a:pt x="30" y="4"/>
                  </a:lnTo>
                  <a:lnTo>
                    <a:pt x="47" y="2"/>
                  </a:lnTo>
                  <a:lnTo>
                    <a:pt x="64" y="0"/>
                  </a:lnTo>
                  <a:lnTo>
                    <a:pt x="86" y="2"/>
                  </a:lnTo>
                  <a:lnTo>
                    <a:pt x="109" y="6"/>
                  </a:lnTo>
                  <a:lnTo>
                    <a:pt x="136" y="13"/>
                  </a:lnTo>
                  <a:lnTo>
                    <a:pt x="158" y="19"/>
                  </a:lnTo>
                  <a:lnTo>
                    <a:pt x="179" y="29"/>
                  </a:lnTo>
                  <a:lnTo>
                    <a:pt x="198" y="38"/>
                  </a:lnTo>
                  <a:lnTo>
                    <a:pt x="216" y="50"/>
                  </a:lnTo>
                  <a:lnTo>
                    <a:pt x="227" y="62"/>
                  </a:lnTo>
                  <a:lnTo>
                    <a:pt x="237" y="73"/>
                  </a:lnTo>
                  <a:lnTo>
                    <a:pt x="241" y="85"/>
                  </a:lnTo>
                  <a:lnTo>
                    <a:pt x="243" y="97"/>
                  </a:lnTo>
                  <a:lnTo>
                    <a:pt x="235" y="102"/>
                  </a:lnTo>
                  <a:lnTo>
                    <a:pt x="225" y="110"/>
                  </a:lnTo>
                  <a:lnTo>
                    <a:pt x="212" y="114"/>
                  </a:lnTo>
                  <a:lnTo>
                    <a:pt x="196" y="120"/>
                  </a:lnTo>
                  <a:lnTo>
                    <a:pt x="175" y="118"/>
                  </a:lnTo>
                  <a:lnTo>
                    <a:pt x="154" y="118"/>
                  </a:lnTo>
                  <a:lnTo>
                    <a:pt x="130" y="114"/>
                  </a:lnTo>
                  <a:lnTo>
                    <a:pt x="107" y="110"/>
                  </a:lnTo>
                  <a:lnTo>
                    <a:pt x="82" y="101"/>
                  </a:lnTo>
                  <a:lnTo>
                    <a:pt x="61" y="93"/>
                  </a:lnTo>
                  <a:lnTo>
                    <a:pt x="43" y="81"/>
                  </a:lnTo>
                  <a:lnTo>
                    <a:pt x="28" y="71"/>
                  </a:lnTo>
                  <a:lnTo>
                    <a:pt x="14" y="60"/>
                  </a:lnTo>
                  <a:lnTo>
                    <a:pt x="6" y="50"/>
                  </a:lnTo>
                  <a:lnTo>
                    <a:pt x="0" y="38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C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1635" y="1706"/>
              <a:ext cx="98" cy="47"/>
            </a:xfrm>
            <a:custGeom>
              <a:avLst/>
              <a:gdLst>
                <a:gd name="T0" fmla="*/ 2 w 196"/>
                <a:gd name="T1" fmla="*/ 24 h 95"/>
                <a:gd name="T2" fmla="*/ 6 w 196"/>
                <a:gd name="T3" fmla="*/ 14 h 95"/>
                <a:gd name="T4" fmla="*/ 13 w 196"/>
                <a:gd name="T5" fmla="*/ 8 h 95"/>
                <a:gd name="T6" fmla="*/ 23 w 196"/>
                <a:gd name="T7" fmla="*/ 2 h 95"/>
                <a:gd name="T8" fmla="*/ 39 w 196"/>
                <a:gd name="T9" fmla="*/ 2 h 95"/>
                <a:gd name="T10" fmla="*/ 52 w 196"/>
                <a:gd name="T11" fmla="*/ 0 h 95"/>
                <a:gd name="T12" fmla="*/ 72 w 196"/>
                <a:gd name="T13" fmla="*/ 2 h 95"/>
                <a:gd name="T14" fmla="*/ 89 w 196"/>
                <a:gd name="T15" fmla="*/ 4 h 95"/>
                <a:gd name="T16" fmla="*/ 112 w 196"/>
                <a:gd name="T17" fmla="*/ 10 h 95"/>
                <a:gd name="T18" fmla="*/ 128 w 196"/>
                <a:gd name="T19" fmla="*/ 16 h 95"/>
                <a:gd name="T20" fmla="*/ 145 w 196"/>
                <a:gd name="T21" fmla="*/ 24 h 95"/>
                <a:gd name="T22" fmla="*/ 161 w 196"/>
                <a:gd name="T23" fmla="*/ 31 h 95"/>
                <a:gd name="T24" fmla="*/ 174 w 196"/>
                <a:gd name="T25" fmla="*/ 41 h 95"/>
                <a:gd name="T26" fmla="*/ 184 w 196"/>
                <a:gd name="T27" fmla="*/ 49 h 95"/>
                <a:gd name="T28" fmla="*/ 190 w 196"/>
                <a:gd name="T29" fmla="*/ 59 h 95"/>
                <a:gd name="T30" fmla="*/ 194 w 196"/>
                <a:gd name="T31" fmla="*/ 68 h 95"/>
                <a:gd name="T32" fmla="*/ 196 w 196"/>
                <a:gd name="T33" fmla="*/ 78 h 95"/>
                <a:gd name="T34" fmla="*/ 190 w 196"/>
                <a:gd name="T35" fmla="*/ 84 h 95"/>
                <a:gd name="T36" fmla="*/ 182 w 196"/>
                <a:gd name="T37" fmla="*/ 90 h 95"/>
                <a:gd name="T38" fmla="*/ 170 w 196"/>
                <a:gd name="T39" fmla="*/ 92 h 95"/>
                <a:gd name="T40" fmla="*/ 159 w 196"/>
                <a:gd name="T41" fmla="*/ 95 h 95"/>
                <a:gd name="T42" fmla="*/ 141 w 196"/>
                <a:gd name="T43" fmla="*/ 93 h 95"/>
                <a:gd name="T44" fmla="*/ 126 w 196"/>
                <a:gd name="T45" fmla="*/ 93 h 95"/>
                <a:gd name="T46" fmla="*/ 106 w 196"/>
                <a:gd name="T47" fmla="*/ 92 h 95"/>
                <a:gd name="T48" fmla="*/ 89 w 196"/>
                <a:gd name="T49" fmla="*/ 88 h 95"/>
                <a:gd name="T50" fmla="*/ 68 w 196"/>
                <a:gd name="T51" fmla="*/ 80 h 95"/>
                <a:gd name="T52" fmla="*/ 50 w 196"/>
                <a:gd name="T53" fmla="*/ 74 h 95"/>
                <a:gd name="T54" fmla="*/ 35 w 196"/>
                <a:gd name="T55" fmla="*/ 66 h 95"/>
                <a:gd name="T56" fmla="*/ 23 w 196"/>
                <a:gd name="T57" fmla="*/ 59 h 95"/>
                <a:gd name="T58" fmla="*/ 11 w 196"/>
                <a:gd name="T59" fmla="*/ 47 h 95"/>
                <a:gd name="T60" fmla="*/ 6 w 196"/>
                <a:gd name="T61" fmla="*/ 39 h 95"/>
                <a:gd name="T62" fmla="*/ 0 w 196"/>
                <a:gd name="T63" fmla="*/ 29 h 95"/>
                <a:gd name="T64" fmla="*/ 2 w 196"/>
                <a:gd name="T65" fmla="*/ 24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95"/>
                <a:gd name="T101" fmla="*/ 196 w 196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95">
                  <a:moveTo>
                    <a:pt x="2" y="24"/>
                  </a:moveTo>
                  <a:lnTo>
                    <a:pt x="6" y="14"/>
                  </a:lnTo>
                  <a:lnTo>
                    <a:pt x="13" y="8"/>
                  </a:lnTo>
                  <a:lnTo>
                    <a:pt x="23" y="2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72" y="2"/>
                  </a:lnTo>
                  <a:lnTo>
                    <a:pt x="89" y="4"/>
                  </a:lnTo>
                  <a:lnTo>
                    <a:pt x="112" y="10"/>
                  </a:lnTo>
                  <a:lnTo>
                    <a:pt x="128" y="16"/>
                  </a:lnTo>
                  <a:lnTo>
                    <a:pt x="145" y="24"/>
                  </a:lnTo>
                  <a:lnTo>
                    <a:pt x="161" y="31"/>
                  </a:lnTo>
                  <a:lnTo>
                    <a:pt x="174" y="41"/>
                  </a:lnTo>
                  <a:lnTo>
                    <a:pt x="184" y="49"/>
                  </a:lnTo>
                  <a:lnTo>
                    <a:pt x="190" y="59"/>
                  </a:lnTo>
                  <a:lnTo>
                    <a:pt x="194" y="68"/>
                  </a:lnTo>
                  <a:lnTo>
                    <a:pt x="196" y="78"/>
                  </a:lnTo>
                  <a:lnTo>
                    <a:pt x="190" y="84"/>
                  </a:lnTo>
                  <a:lnTo>
                    <a:pt x="182" y="90"/>
                  </a:lnTo>
                  <a:lnTo>
                    <a:pt x="170" y="92"/>
                  </a:lnTo>
                  <a:lnTo>
                    <a:pt x="159" y="95"/>
                  </a:lnTo>
                  <a:lnTo>
                    <a:pt x="141" y="93"/>
                  </a:lnTo>
                  <a:lnTo>
                    <a:pt x="126" y="93"/>
                  </a:lnTo>
                  <a:lnTo>
                    <a:pt x="106" y="92"/>
                  </a:lnTo>
                  <a:lnTo>
                    <a:pt x="89" y="88"/>
                  </a:lnTo>
                  <a:lnTo>
                    <a:pt x="68" y="80"/>
                  </a:lnTo>
                  <a:lnTo>
                    <a:pt x="50" y="74"/>
                  </a:lnTo>
                  <a:lnTo>
                    <a:pt x="35" y="66"/>
                  </a:lnTo>
                  <a:lnTo>
                    <a:pt x="23" y="59"/>
                  </a:lnTo>
                  <a:lnTo>
                    <a:pt x="11" y="47"/>
                  </a:lnTo>
                  <a:lnTo>
                    <a:pt x="6" y="39"/>
                  </a:lnTo>
                  <a:lnTo>
                    <a:pt x="0" y="2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A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1653" y="1481"/>
              <a:ext cx="200" cy="253"/>
            </a:xfrm>
            <a:custGeom>
              <a:avLst/>
              <a:gdLst>
                <a:gd name="T0" fmla="*/ 399 w 399"/>
                <a:gd name="T1" fmla="*/ 322 h 507"/>
                <a:gd name="T2" fmla="*/ 395 w 399"/>
                <a:gd name="T3" fmla="*/ 311 h 507"/>
                <a:gd name="T4" fmla="*/ 386 w 399"/>
                <a:gd name="T5" fmla="*/ 286 h 507"/>
                <a:gd name="T6" fmla="*/ 372 w 399"/>
                <a:gd name="T7" fmla="*/ 245 h 507"/>
                <a:gd name="T8" fmla="*/ 357 w 399"/>
                <a:gd name="T9" fmla="*/ 198 h 507"/>
                <a:gd name="T10" fmla="*/ 335 w 399"/>
                <a:gd name="T11" fmla="*/ 146 h 507"/>
                <a:gd name="T12" fmla="*/ 314 w 399"/>
                <a:gd name="T13" fmla="*/ 97 h 507"/>
                <a:gd name="T14" fmla="*/ 289 w 399"/>
                <a:gd name="T15" fmla="*/ 51 h 507"/>
                <a:gd name="T16" fmla="*/ 265 w 399"/>
                <a:gd name="T17" fmla="*/ 16 h 507"/>
                <a:gd name="T18" fmla="*/ 230 w 399"/>
                <a:gd name="T19" fmla="*/ 0 h 507"/>
                <a:gd name="T20" fmla="*/ 186 w 399"/>
                <a:gd name="T21" fmla="*/ 8 h 507"/>
                <a:gd name="T22" fmla="*/ 137 w 399"/>
                <a:gd name="T23" fmla="*/ 33 h 507"/>
                <a:gd name="T24" fmla="*/ 91 w 399"/>
                <a:gd name="T25" fmla="*/ 74 h 507"/>
                <a:gd name="T26" fmla="*/ 46 w 399"/>
                <a:gd name="T27" fmla="*/ 117 h 507"/>
                <a:gd name="T28" fmla="*/ 15 w 399"/>
                <a:gd name="T29" fmla="*/ 163 h 507"/>
                <a:gd name="T30" fmla="*/ 0 w 399"/>
                <a:gd name="T31" fmla="*/ 202 h 507"/>
                <a:gd name="T32" fmla="*/ 7 w 399"/>
                <a:gd name="T33" fmla="*/ 231 h 507"/>
                <a:gd name="T34" fmla="*/ 25 w 399"/>
                <a:gd name="T35" fmla="*/ 241 h 507"/>
                <a:gd name="T36" fmla="*/ 48 w 399"/>
                <a:gd name="T37" fmla="*/ 239 h 507"/>
                <a:gd name="T38" fmla="*/ 73 w 399"/>
                <a:gd name="T39" fmla="*/ 227 h 507"/>
                <a:gd name="T40" fmla="*/ 102 w 399"/>
                <a:gd name="T41" fmla="*/ 212 h 507"/>
                <a:gd name="T42" fmla="*/ 130 w 399"/>
                <a:gd name="T43" fmla="*/ 191 h 507"/>
                <a:gd name="T44" fmla="*/ 157 w 399"/>
                <a:gd name="T45" fmla="*/ 173 h 507"/>
                <a:gd name="T46" fmla="*/ 182 w 399"/>
                <a:gd name="T47" fmla="*/ 159 h 507"/>
                <a:gd name="T48" fmla="*/ 207 w 399"/>
                <a:gd name="T49" fmla="*/ 156 h 507"/>
                <a:gd name="T50" fmla="*/ 221 w 399"/>
                <a:gd name="T51" fmla="*/ 165 h 507"/>
                <a:gd name="T52" fmla="*/ 229 w 399"/>
                <a:gd name="T53" fmla="*/ 196 h 507"/>
                <a:gd name="T54" fmla="*/ 232 w 399"/>
                <a:gd name="T55" fmla="*/ 239 h 507"/>
                <a:gd name="T56" fmla="*/ 238 w 399"/>
                <a:gd name="T57" fmla="*/ 295 h 507"/>
                <a:gd name="T58" fmla="*/ 246 w 399"/>
                <a:gd name="T59" fmla="*/ 351 h 507"/>
                <a:gd name="T60" fmla="*/ 261 w 399"/>
                <a:gd name="T61" fmla="*/ 410 h 507"/>
                <a:gd name="T62" fmla="*/ 287 w 399"/>
                <a:gd name="T63" fmla="*/ 462 h 507"/>
                <a:gd name="T64" fmla="*/ 331 w 399"/>
                <a:gd name="T65" fmla="*/ 507 h 507"/>
                <a:gd name="T66" fmla="*/ 343 w 399"/>
                <a:gd name="T67" fmla="*/ 507 h 507"/>
                <a:gd name="T68" fmla="*/ 355 w 399"/>
                <a:gd name="T69" fmla="*/ 495 h 507"/>
                <a:gd name="T70" fmla="*/ 364 w 399"/>
                <a:gd name="T71" fmla="*/ 472 h 507"/>
                <a:gd name="T72" fmla="*/ 374 w 399"/>
                <a:gd name="T73" fmla="*/ 445 h 507"/>
                <a:gd name="T74" fmla="*/ 380 w 399"/>
                <a:gd name="T75" fmla="*/ 410 h 507"/>
                <a:gd name="T76" fmla="*/ 386 w 399"/>
                <a:gd name="T77" fmla="*/ 377 h 507"/>
                <a:gd name="T78" fmla="*/ 391 w 399"/>
                <a:gd name="T79" fmla="*/ 346 h 507"/>
                <a:gd name="T80" fmla="*/ 399 w 399"/>
                <a:gd name="T81" fmla="*/ 322 h 5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9"/>
                <a:gd name="T124" fmla="*/ 0 h 507"/>
                <a:gd name="T125" fmla="*/ 399 w 399"/>
                <a:gd name="T126" fmla="*/ 507 h 5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9" h="507">
                  <a:moveTo>
                    <a:pt x="399" y="322"/>
                  </a:moveTo>
                  <a:lnTo>
                    <a:pt x="395" y="311"/>
                  </a:lnTo>
                  <a:lnTo>
                    <a:pt x="386" y="286"/>
                  </a:lnTo>
                  <a:lnTo>
                    <a:pt x="372" y="245"/>
                  </a:lnTo>
                  <a:lnTo>
                    <a:pt x="357" y="198"/>
                  </a:lnTo>
                  <a:lnTo>
                    <a:pt x="335" y="146"/>
                  </a:lnTo>
                  <a:lnTo>
                    <a:pt x="314" y="97"/>
                  </a:lnTo>
                  <a:lnTo>
                    <a:pt x="289" y="51"/>
                  </a:lnTo>
                  <a:lnTo>
                    <a:pt x="265" y="16"/>
                  </a:lnTo>
                  <a:lnTo>
                    <a:pt x="230" y="0"/>
                  </a:lnTo>
                  <a:lnTo>
                    <a:pt x="186" y="8"/>
                  </a:lnTo>
                  <a:lnTo>
                    <a:pt x="137" y="33"/>
                  </a:lnTo>
                  <a:lnTo>
                    <a:pt x="91" y="74"/>
                  </a:lnTo>
                  <a:lnTo>
                    <a:pt x="46" y="117"/>
                  </a:lnTo>
                  <a:lnTo>
                    <a:pt x="15" y="163"/>
                  </a:lnTo>
                  <a:lnTo>
                    <a:pt x="0" y="202"/>
                  </a:lnTo>
                  <a:lnTo>
                    <a:pt x="7" y="231"/>
                  </a:lnTo>
                  <a:lnTo>
                    <a:pt x="25" y="241"/>
                  </a:lnTo>
                  <a:lnTo>
                    <a:pt x="48" y="239"/>
                  </a:lnTo>
                  <a:lnTo>
                    <a:pt x="73" y="227"/>
                  </a:lnTo>
                  <a:lnTo>
                    <a:pt x="102" y="212"/>
                  </a:lnTo>
                  <a:lnTo>
                    <a:pt x="130" y="191"/>
                  </a:lnTo>
                  <a:lnTo>
                    <a:pt x="157" y="173"/>
                  </a:lnTo>
                  <a:lnTo>
                    <a:pt x="182" y="159"/>
                  </a:lnTo>
                  <a:lnTo>
                    <a:pt x="207" y="156"/>
                  </a:lnTo>
                  <a:lnTo>
                    <a:pt x="221" y="165"/>
                  </a:lnTo>
                  <a:lnTo>
                    <a:pt x="229" y="196"/>
                  </a:lnTo>
                  <a:lnTo>
                    <a:pt x="232" y="239"/>
                  </a:lnTo>
                  <a:lnTo>
                    <a:pt x="238" y="295"/>
                  </a:lnTo>
                  <a:lnTo>
                    <a:pt x="246" y="351"/>
                  </a:lnTo>
                  <a:lnTo>
                    <a:pt x="261" y="410"/>
                  </a:lnTo>
                  <a:lnTo>
                    <a:pt x="287" y="462"/>
                  </a:lnTo>
                  <a:lnTo>
                    <a:pt x="331" y="507"/>
                  </a:lnTo>
                  <a:lnTo>
                    <a:pt x="343" y="507"/>
                  </a:lnTo>
                  <a:lnTo>
                    <a:pt x="355" y="495"/>
                  </a:lnTo>
                  <a:lnTo>
                    <a:pt x="364" y="472"/>
                  </a:lnTo>
                  <a:lnTo>
                    <a:pt x="374" y="445"/>
                  </a:lnTo>
                  <a:lnTo>
                    <a:pt x="380" y="410"/>
                  </a:lnTo>
                  <a:lnTo>
                    <a:pt x="386" y="377"/>
                  </a:lnTo>
                  <a:lnTo>
                    <a:pt x="391" y="346"/>
                  </a:lnTo>
                  <a:lnTo>
                    <a:pt x="399" y="322"/>
                  </a:lnTo>
                  <a:close/>
                </a:path>
              </a:pathLst>
            </a:custGeom>
            <a:solidFill>
              <a:srgbClr val="FFF091"/>
            </a:solidFill>
            <a:ln w="1588">
              <a:solidFill>
                <a:srgbClr val="FFB83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47"/>
            <p:cNvSpPr>
              <a:spLocks/>
            </p:cNvSpPr>
            <p:nvPr/>
          </p:nvSpPr>
          <p:spPr bwMode="auto">
            <a:xfrm>
              <a:off x="1730" y="1734"/>
              <a:ext cx="41" cy="41"/>
            </a:xfrm>
            <a:custGeom>
              <a:avLst/>
              <a:gdLst>
                <a:gd name="T0" fmla="*/ 31 w 81"/>
                <a:gd name="T1" fmla="*/ 0 h 81"/>
                <a:gd name="T2" fmla="*/ 23 w 81"/>
                <a:gd name="T3" fmla="*/ 4 h 81"/>
                <a:gd name="T4" fmla="*/ 12 w 81"/>
                <a:gd name="T5" fmla="*/ 19 h 81"/>
                <a:gd name="T6" fmla="*/ 6 w 81"/>
                <a:gd name="T7" fmla="*/ 27 h 81"/>
                <a:gd name="T8" fmla="*/ 2 w 81"/>
                <a:gd name="T9" fmla="*/ 36 h 81"/>
                <a:gd name="T10" fmla="*/ 0 w 81"/>
                <a:gd name="T11" fmla="*/ 46 h 81"/>
                <a:gd name="T12" fmla="*/ 6 w 81"/>
                <a:gd name="T13" fmla="*/ 56 h 81"/>
                <a:gd name="T14" fmla="*/ 10 w 81"/>
                <a:gd name="T15" fmla="*/ 62 h 81"/>
                <a:gd name="T16" fmla="*/ 19 w 81"/>
                <a:gd name="T17" fmla="*/ 68 h 81"/>
                <a:gd name="T18" fmla="*/ 29 w 81"/>
                <a:gd name="T19" fmla="*/ 73 h 81"/>
                <a:gd name="T20" fmla="*/ 41 w 81"/>
                <a:gd name="T21" fmla="*/ 79 h 81"/>
                <a:gd name="T22" fmla="*/ 50 w 81"/>
                <a:gd name="T23" fmla="*/ 79 h 81"/>
                <a:gd name="T24" fmla="*/ 60 w 81"/>
                <a:gd name="T25" fmla="*/ 81 h 81"/>
                <a:gd name="T26" fmla="*/ 68 w 81"/>
                <a:gd name="T27" fmla="*/ 77 h 81"/>
                <a:gd name="T28" fmla="*/ 76 w 81"/>
                <a:gd name="T29" fmla="*/ 73 h 81"/>
                <a:gd name="T30" fmla="*/ 79 w 81"/>
                <a:gd name="T31" fmla="*/ 64 h 81"/>
                <a:gd name="T32" fmla="*/ 81 w 81"/>
                <a:gd name="T33" fmla="*/ 54 h 81"/>
                <a:gd name="T34" fmla="*/ 81 w 81"/>
                <a:gd name="T35" fmla="*/ 40 h 81"/>
                <a:gd name="T36" fmla="*/ 79 w 81"/>
                <a:gd name="T37" fmla="*/ 29 h 81"/>
                <a:gd name="T38" fmla="*/ 72 w 81"/>
                <a:gd name="T39" fmla="*/ 17 h 81"/>
                <a:gd name="T40" fmla="*/ 62 w 81"/>
                <a:gd name="T41" fmla="*/ 7 h 81"/>
                <a:gd name="T42" fmla="*/ 48 w 81"/>
                <a:gd name="T43" fmla="*/ 0 h 81"/>
                <a:gd name="T44" fmla="*/ 31 w 81"/>
                <a:gd name="T45" fmla="*/ 0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"/>
                <a:gd name="T70" fmla="*/ 0 h 81"/>
                <a:gd name="T71" fmla="*/ 81 w 81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" h="81">
                  <a:moveTo>
                    <a:pt x="31" y="0"/>
                  </a:moveTo>
                  <a:lnTo>
                    <a:pt x="23" y="4"/>
                  </a:lnTo>
                  <a:lnTo>
                    <a:pt x="12" y="19"/>
                  </a:lnTo>
                  <a:lnTo>
                    <a:pt x="6" y="27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9" y="68"/>
                  </a:lnTo>
                  <a:lnTo>
                    <a:pt x="29" y="73"/>
                  </a:lnTo>
                  <a:lnTo>
                    <a:pt x="41" y="79"/>
                  </a:lnTo>
                  <a:lnTo>
                    <a:pt x="50" y="79"/>
                  </a:lnTo>
                  <a:lnTo>
                    <a:pt x="60" y="81"/>
                  </a:lnTo>
                  <a:lnTo>
                    <a:pt x="68" y="77"/>
                  </a:lnTo>
                  <a:lnTo>
                    <a:pt x="76" y="73"/>
                  </a:lnTo>
                  <a:lnTo>
                    <a:pt x="79" y="64"/>
                  </a:lnTo>
                  <a:lnTo>
                    <a:pt x="81" y="54"/>
                  </a:lnTo>
                  <a:lnTo>
                    <a:pt x="81" y="40"/>
                  </a:lnTo>
                  <a:lnTo>
                    <a:pt x="79" y="29"/>
                  </a:lnTo>
                  <a:lnTo>
                    <a:pt x="72" y="17"/>
                  </a:lnTo>
                  <a:lnTo>
                    <a:pt x="62" y="7"/>
                  </a:lnTo>
                  <a:lnTo>
                    <a:pt x="4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48"/>
            <p:cNvSpPr>
              <a:spLocks/>
            </p:cNvSpPr>
            <p:nvPr/>
          </p:nvSpPr>
          <p:spPr bwMode="auto">
            <a:xfrm>
              <a:off x="1720" y="1644"/>
              <a:ext cx="40" cy="39"/>
            </a:xfrm>
            <a:custGeom>
              <a:avLst/>
              <a:gdLst>
                <a:gd name="T0" fmla="*/ 28 w 80"/>
                <a:gd name="T1" fmla="*/ 0 h 80"/>
                <a:gd name="T2" fmla="*/ 22 w 80"/>
                <a:gd name="T3" fmla="*/ 4 h 80"/>
                <a:gd name="T4" fmla="*/ 10 w 80"/>
                <a:gd name="T5" fmla="*/ 20 h 80"/>
                <a:gd name="T6" fmla="*/ 0 w 80"/>
                <a:gd name="T7" fmla="*/ 37 h 80"/>
                <a:gd name="T8" fmla="*/ 2 w 80"/>
                <a:gd name="T9" fmla="*/ 55 h 80"/>
                <a:gd name="T10" fmla="*/ 6 w 80"/>
                <a:gd name="T11" fmla="*/ 60 h 80"/>
                <a:gd name="T12" fmla="*/ 16 w 80"/>
                <a:gd name="T13" fmla="*/ 66 h 80"/>
                <a:gd name="T14" fmla="*/ 26 w 80"/>
                <a:gd name="T15" fmla="*/ 70 h 80"/>
                <a:gd name="T16" fmla="*/ 37 w 80"/>
                <a:gd name="T17" fmla="*/ 76 h 80"/>
                <a:gd name="T18" fmla="*/ 47 w 80"/>
                <a:gd name="T19" fmla="*/ 78 h 80"/>
                <a:gd name="T20" fmla="*/ 59 w 80"/>
                <a:gd name="T21" fmla="*/ 80 h 80"/>
                <a:gd name="T22" fmla="*/ 68 w 80"/>
                <a:gd name="T23" fmla="*/ 78 h 80"/>
                <a:gd name="T24" fmla="*/ 76 w 80"/>
                <a:gd name="T25" fmla="*/ 74 h 80"/>
                <a:gd name="T26" fmla="*/ 78 w 80"/>
                <a:gd name="T27" fmla="*/ 62 h 80"/>
                <a:gd name="T28" fmla="*/ 80 w 80"/>
                <a:gd name="T29" fmla="*/ 53 h 80"/>
                <a:gd name="T30" fmla="*/ 80 w 80"/>
                <a:gd name="T31" fmla="*/ 39 h 80"/>
                <a:gd name="T32" fmla="*/ 78 w 80"/>
                <a:gd name="T33" fmla="*/ 27 h 80"/>
                <a:gd name="T34" fmla="*/ 70 w 80"/>
                <a:gd name="T35" fmla="*/ 16 h 80"/>
                <a:gd name="T36" fmla="*/ 59 w 80"/>
                <a:gd name="T37" fmla="*/ 6 h 80"/>
                <a:gd name="T38" fmla="*/ 45 w 80"/>
                <a:gd name="T39" fmla="*/ 0 h 80"/>
                <a:gd name="T40" fmla="*/ 28 w 80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80"/>
                <a:gd name="T65" fmla="*/ 80 w 80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80">
                  <a:moveTo>
                    <a:pt x="28" y="0"/>
                  </a:moveTo>
                  <a:lnTo>
                    <a:pt x="22" y="4"/>
                  </a:lnTo>
                  <a:lnTo>
                    <a:pt x="10" y="20"/>
                  </a:lnTo>
                  <a:lnTo>
                    <a:pt x="0" y="37"/>
                  </a:lnTo>
                  <a:lnTo>
                    <a:pt x="2" y="55"/>
                  </a:lnTo>
                  <a:lnTo>
                    <a:pt x="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7" y="76"/>
                  </a:lnTo>
                  <a:lnTo>
                    <a:pt x="47" y="78"/>
                  </a:lnTo>
                  <a:lnTo>
                    <a:pt x="59" y="80"/>
                  </a:lnTo>
                  <a:lnTo>
                    <a:pt x="68" y="78"/>
                  </a:lnTo>
                  <a:lnTo>
                    <a:pt x="76" y="74"/>
                  </a:lnTo>
                  <a:lnTo>
                    <a:pt x="78" y="62"/>
                  </a:lnTo>
                  <a:lnTo>
                    <a:pt x="80" y="53"/>
                  </a:lnTo>
                  <a:lnTo>
                    <a:pt x="80" y="39"/>
                  </a:lnTo>
                  <a:lnTo>
                    <a:pt x="78" y="27"/>
                  </a:lnTo>
                  <a:lnTo>
                    <a:pt x="70" y="16"/>
                  </a:lnTo>
                  <a:lnTo>
                    <a:pt x="59" y="6"/>
                  </a:lnTo>
                  <a:lnTo>
                    <a:pt x="4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9"/>
            <p:cNvSpPr>
              <a:spLocks/>
            </p:cNvSpPr>
            <p:nvPr/>
          </p:nvSpPr>
          <p:spPr bwMode="auto">
            <a:xfrm>
              <a:off x="1714" y="1574"/>
              <a:ext cx="41" cy="40"/>
            </a:xfrm>
            <a:custGeom>
              <a:avLst/>
              <a:gdLst>
                <a:gd name="T0" fmla="*/ 29 w 81"/>
                <a:gd name="T1" fmla="*/ 0 h 79"/>
                <a:gd name="T2" fmla="*/ 23 w 81"/>
                <a:gd name="T3" fmla="*/ 4 h 79"/>
                <a:gd name="T4" fmla="*/ 11 w 81"/>
                <a:gd name="T5" fmla="*/ 19 h 79"/>
                <a:gd name="T6" fmla="*/ 6 w 81"/>
                <a:gd name="T7" fmla="*/ 27 h 79"/>
                <a:gd name="T8" fmla="*/ 2 w 81"/>
                <a:gd name="T9" fmla="*/ 38 h 79"/>
                <a:gd name="T10" fmla="*/ 0 w 81"/>
                <a:gd name="T11" fmla="*/ 48 h 79"/>
                <a:gd name="T12" fmla="*/ 4 w 81"/>
                <a:gd name="T13" fmla="*/ 58 h 79"/>
                <a:gd name="T14" fmla="*/ 8 w 81"/>
                <a:gd name="T15" fmla="*/ 64 h 79"/>
                <a:gd name="T16" fmla="*/ 17 w 81"/>
                <a:gd name="T17" fmla="*/ 69 h 79"/>
                <a:gd name="T18" fmla="*/ 27 w 81"/>
                <a:gd name="T19" fmla="*/ 73 h 79"/>
                <a:gd name="T20" fmla="*/ 39 w 81"/>
                <a:gd name="T21" fmla="*/ 79 h 79"/>
                <a:gd name="T22" fmla="*/ 48 w 81"/>
                <a:gd name="T23" fmla="*/ 79 h 79"/>
                <a:gd name="T24" fmla="*/ 60 w 81"/>
                <a:gd name="T25" fmla="*/ 79 h 79"/>
                <a:gd name="T26" fmla="*/ 70 w 81"/>
                <a:gd name="T27" fmla="*/ 77 h 79"/>
                <a:gd name="T28" fmla="*/ 77 w 81"/>
                <a:gd name="T29" fmla="*/ 73 h 79"/>
                <a:gd name="T30" fmla="*/ 79 w 81"/>
                <a:gd name="T31" fmla="*/ 64 h 79"/>
                <a:gd name="T32" fmla="*/ 81 w 81"/>
                <a:gd name="T33" fmla="*/ 54 h 79"/>
                <a:gd name="T34" fmla="*/ 81 w 81"/>
                <a:gd name="T35" fmla="*/ 40 h 79"/>
                <a:gd name="T36" fmla="*/ 79 w 81"/>
                <a:gd name="T37" fmla="*/ 29 h 79"/>
                <a:gd name="T38" fmla="*/ 72 w 81"/>
                <a:gd name="T39" fmla="*/ 17 h 79"/>
                <a:gd name="T40" fmla="*/ 60 w 81"/>
                <a:gd name="T41" fmla="*/ 7 h 79"/>
                <a:gd name="T42" fmla="*/ 46 w 81"/>
                <a:gd name="T43" fmla="*/ 0 h 79"/>
                <a:gd name="T44" fmla="*/ 29 w 81"/>
                <a:gd name="T45" fmla="*/ 0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1"/>
                <a:gd name="T70" fmla="*/ 0 h 79"/>
                <a:gd name="T71" fmla="*/ 81 w 81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1" h="79">
                  <a:moveTo>
                    <a:pt x="29" y="0"/>
                  </a:moveTo>
                  <a:lnTo>
                    <a:pt x="23" y="4"/>
                  </a:lnTo>
                  <a:lnTo>
                    <a:pt x="11" y="19"/>
                  </a:lnTo>
                  <a:lnTo>
                    <a:pt x="6" y="27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7" y="69"/>
                  </a:lnTo>
                  <a:lnTo>
                    <a:pt x="27" y="73"/>
                  </a:lnTo>
                  <a:lnTo>
                    <a:pt x="39" y="79"/>
                  </a:lnTo>
                  <a:lnTo>
                    <a:pt x="48" y="79"/>
                  </a:lnTo>
                  <a:lnTo>
                    <a:pt x="60" y="79"/>
                  </a:lnTo>
                  <a:lnTo>
                    <a:pt x="70" y="77"/>
                  </a:lnTo>
                  <a:lnTo>
                    <a:pt x="77" y="73"/>
                  </a:lnTo>
                  <a:lnTo>
                    <a:pt x="79" y="64"/>
                  </a:lnTo>
                  <a:lnTo>
                    <a:pt x="81" y="54"/>
                  </a:lnTo>
                  <a:lnTo>
                    <a:pt x="81" y="40"/>
                  </a:lnTo>
                  <a:lnTo>
                    <a:pt x="79" y="29"/>
                  </a:lnTo>
                  <a:lnTo>
                    <a:pt x="72" y="17"/>
                  </a:lnTo>
                  <a:lnTo>
                    <a:pt x="60" y="7"/>
                  </a:lnTo>
                  <a:lnTo>
                    <a:pt x="4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50"/>
            <p:cNvSpPr>
              <a:spLocks/>
            </p:cNvSpPr>
            <p:nvPr/>
          </p:nvSpPr>
          <p:spPr bwMode="auto">
            <a:xfrm>
              <a:off x="1655" y="1554"/>
              <a:ext cx="47" cy="41"/>
            </a:xfrm>
            <a:custGeom>
              <a:avLst/>
              <a:gdLst>
                <a:gd name="T0" fmla="*/ 42 w 93"/>
                <a:gd name="T1" fmla="*/ 4 h 81"/>
                <a:gd name="T2" fmla="*/ 33 w 93"/>
                <a:gd name="T3" fmla="*/ 10 h 81"/>
                <a:gd name="T4" fmla="*/ 19 w 93"/>
                <a:gd name="T5" fmla="*/ 27 h 81"/>
                <a:gd name="T6" fmla="*/ 9 w 93"/>
                <a:gd name="T7" fmla="*/ 37 h 81"/>
                <a:gd name="T8" fmla="*/ 3 w 93"/>
                <a:gd name="T9" fmla="*/ 48 h 81"/>
                <a:gd name="T10" fmla="*/ 0 w 93"/>
                <a:gd name="T11" fmla="*/ 58 h 81"/>
                <a:gd name="T12" fmla="*/ 3 w 93"/>
                <a:gd name="T13" fmla="*/ 68 h 81"/>
                <a:gd name="T14" fmla="*/ 7 w 93"/>
                <a:gd name="T15" fmla="*/ 72 h 81"/>
                <a:gd name="T16" fmla="*/ 15 w 93"/>
                <a:gd name="T17" fmla="*/ 77 h 81"/>
                <a:gd name="T18" fmla="*/ 27 w 93"/>
                <a:gd name="T19" fmla="*/ 79 h 81"/>
                <a:gd name="T20" fmla="*/ 38 w 93"/>
                <a:gd name="T21" fmla="*/ 81 h 81"/>
                <a:gd name="T22" fmla="*/ 50 w 93"/>
                <a:gd name="T23" fmla="*/ 79 h 81"/>
                <a:gd name="T24" fmla="*/ 62 w 93"/>
                <a:gd name="T25" fmla="*/ 79 h 81"/>
                <a:gd name="T26" fmla="*/ 71 w 93"/>
                <a:gd name="T27" fmla="*/ 74 h 81"/>
                <a:gd name="T28" fmla="*/ 81 w 93"/>
                <a:gd name="T29" fmla="*/ 68 h 81"/>
                <a:gd name="T30" fmla="*/ 85 w 93"/>
                <a:gd name="T31" fmla="*/ 56 h 81"/>
                <a:gd name="T32" fmla="*/ 91 w 93"/>
                <a:gd name="T33" fmla="*/ 46 h 81"/>
                <a:gd name="T34" fmla="*/ 93 w 93"/>
                <a:gd name="T35" fmla="*/ 35 h 81"/>
                <a:gd name="T36" fmla="*/ 93 w 93"/>
                <a:gd name="T37" fmla="*/ 23 h 81"/>
                <a:gd name="T38" fmla="*/ 87 w 93"/>
                <a:gd name="T39" fmla="*/ 11 h 81"/>
                <a:gd name="T40" fmla="*/ 77 w 93"/>
                <a:gd name="T41" fmla="*/ 4 h 81"/>
                <a:gd name="T42" fmla="*/ 62 w 93"/>
                <a:gd name="T43" fmla="*/ 0 h 81"/>
                <a:gd name="T44" fmla="*/ 42 w 93"/>
                <a:gd name="T45" fmla="*/ 4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"/>
                <a:gd name="T70" fmla="*/ 0 h 81"/>
                <a:gd name="T71" fmla="*/ 93 w 93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" h="81">
                  <a:moveTo>
                    <a:pt x="42" y="4"/>
                  </a:moveTo>
                  <a:lnTo>
                    <a:pt x="33" y="10"/>
                  </a:lnTo>
                  <a:lnTo>
                    <a:pt x="19" y="27"/>
                  </a:lnTo>
                  <a:lnTo>
                    <a:pt x="9" y="37"/>
                  </a:lnTo>
                  <a:lnTo>
                    <a:pt x="3" y="48"/>
                  </a:lnTo>
                  <a:lnTo>
                    <a:pt x="0" y="58"/>
                  </a:lnTo>
                  <a:lnTo>
                    <a:pt x="3" y="68"/>
                  </a:lnTo>
                  <a:lnTo>
                    <a:pt x="7" y="72"/>
                  </a:lnTo>
                  <a:lnTo>
                    <a:pt x="15" y="77"/>
                  </a:lnTo>
                  <a:lnTo>
                    <a:pt x="27" y="79"/>
                  </a:lnTo>
                  <a:lnTo>
                    <a:pt x="38" y="81"/>
                  </a:lnTo>
                  <a:lnTo>
                    <a:pt x="50" y="79"/>
                  </a:lnTo>
                  <a:lnTo>
                    <a:pt x="62" y="79"/>
                  </a:lnTo>
                  <a:lnTo>
                    <a:pt x="71" y="74"/>
                  </a:lnTo>
                  <a:lnTo>
                    <a:pt x="81" y="68"/>
                  </a:lnTo>
                  <a:lnTo>
                    <a:pt x="85" y="56"/>
                  </a:lnTo>
                  <a:lnTo>
                    <a:pt x="91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87" y="11"/>
                  </a:lnTo>
                  <a:lnTo>
                    <a:pt x="77" y="4"/>
                  </a:lnTo>
                  <a:lnTo>
                    <a:pt x="62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3212" y="3878"/>
              <a:ext cx="1028" cy="409"/>
            </a:xfrm>
            <a:custGeom>
              <a:avLst/>
              <a:gdLst>
                <a:gd name="T0" fmla="*/ 18 w 2058"/>
                <a:gd name="T1" fmla="*/ 132 h 819"/>
                <a:gd name="T2" fmla="*/ 0 w 2058"/>
                <a:gd name="T3" fmla="*/ 819 h 819"/>
                <a:gd name="T4" fmla="*/ 578 w 2058"/>
                <a:gd name="T5" fmla="*/ 801 h 819"/>
                <a:gd name="T6" fmla="*/ 574 w 2058"/>
                <a:gd name="T7" fmla="*/ 532 h 819"/>
                <a:gd name="T8" fmla="*/ 803 w 2058"/>
                <a:gd name="T9" fmla="*/ 801 h 819"/>
                <a:gd name="T10" fmla="*/ 2029 w 2058"/>
                <a:gd name="T11" fmla="*/ 743 h 819"/>
                <a:gd name="T12" fmla="*/ 2035 w 2058"/>
                <a:gd name="T13" fmla="*/ 720 h 819"/>
                <a:gd name="T14" fmla="*/ 2046 w 2058"/>
                <a:gd name="T15" fmla="*/ 660 h 819"/>
                <a:gd name="T16" fmla="*/ 2058 w 2058"/>
                <a:gd name="T17" fmla="*/ 575 h 819"/>
                <a:gd name="T18" fmla="*/ 2058 w 2058"/>
                <a:gd name="T19" fmla="*/ 476 h 819"/>
                <a:gd name="T20" fmla="*/ 2037 w 2058"/>
                <a:gd name="T21" fmla="*/ 371 h 819"/>
                <a:gd name="T22" fmla="*/ 1988 w 2058"/>
                <a:gd name="T23" fmla="*/ 278 h 819"/>
                <a:gd name="T24" fmla="*/ 1901 w 2058"/>
                <a:gd name="T25" fmla="*/ 200 h 819"/>
                <a:gd name="T26" fmla="*/ 1769 w 2058"/>
                <a:gd name="T27" fmla="*/ 156 h 819"/>
                <a:gd name="T28" fmla="*/ 1612 w 2058"/>
                <a:gd name="T29" fmla="*/ 138 h 819"/>
                <a:gd name="T30" fmla="*/ 1472 w 2058"/>
                <a:gd name="T31" fmla="*/ 144 h 819"/>
                <a:gd name="T32" fmla="*/ 1346 w 2058"/>
                <a:gd name="T33" fmla="*/ 163 h 819"/>
                <a:gd name="T34" fmla="*/ 1238 w 2058"/>
                <a:gd name="T35" fmla="*/ 192 h 819"/>
                <a:gd name="T36" fmla="*/ 1144 w 2058"/>
                <a:gd name="T37" fmla="*/ 216 h 819"/>
                <a:gd name="T38" fmla="*/ 1073 w 2058"/>
                <a:gd name="T39" fmla="*/ 233 h 819"/>
                <a:gd name="T40" fmla="*/ 1018 w 2058"/>
                <a:gd name="T41" fmla="*/ 231 h 819"/>
                <a:gd name="T42" fmla="*/ 989 w 2058"/>
                <a:gd name="T43" fmla="*/ 206 h 819"/>
                <a:gd name="T44" fmla="*/ 970 w 2058"/>
                <a:gd name="T45" fmla="*/ 163 h 819"/>
                <a:gd name="T46" fmla="*/ 964 w 2058"/>
                <a:gd name="T47" fmla="*/ 125 h 819"/>
                <a:gd name="T48" fmla="*/ 962 w 2058"/>
                <a:gd name="T49" fmla="*/ 90 h 819"/>
                <a:gd name="T50" fmla="*/ 966 w 2058"/>
                <a:gd name="T51" fmla="*/ 61 h 819"/>
                <a:gd name="T52" fmla="*/ 972 w 2058"/>
                <a:gd name="T53" fmla="*/ 33 h 819"/>
                <a:gd name="T54" fmla="*/ 980 w 2058"/>
                <a:gd name="T55" fmla="*/ 16 h 819"/>
                <a:gd name="T56" fmla="*/ 985 w 2058"/>
                <a:gd name="T57" fmla="*/ 4 h 819"/>
                <a:gd name="T58" fmla="*/ 989 w 2058"/>
                <a:gd name="T59" fmla="*/ 0 h 819"/>
                <a:gd name="T60" fmla="*/ 947 w 2058"/>
                <a:gd name="T61" fmla="*/ 4 h 819"/>
                <a:gd name="T62" fmla="*/ 834 w 2058"/>
                <a:gd name="T63" fmla="*/ 20 h 819"/>
                <a:gd name="T64" fmla="*/ 675 w 2058"/>
                <a:gd name="T65" fmla="*/ 41 h 819"/>
                <a:gd name="T66" fmla="*/ 495 w 2058"/>
                <a:gd name="T67" fmla="*/ 66 h 819"/>
                <a:gd name="T68" fmla="*/ 314 w 2058"/>
                <a:gd name="T69" fmla="*/ 90 h 819"/>
                <a:gd name="T70" fmla="*/ 159 w 2058"/>
                <a:gd name="T71" fmla="*/ 111 h 819"/>
                <a:gd name="T72" fmla="*/ 53 w 2058"/>
                <a:gd name="T73" fmla="*/ 125 h 819"/>
                <a:gd name="T74" fmla="*/ 18 w 2058"/>
                <a:gd name="T75" fmla="*/ 132 h 8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58"/>
                <a:gd name="T115" fmla="*/ 0 h 819"/>
                <a:gd name="T116" fmla="*/ 2058 w 2058"/>
                <a:gd name="T117" fmla="*/ 819 h 8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58" h="819">
                  <a:moveTo>
                    <a:pt x="18" y="132"/>
                  </a:moveTo>
                  <a:lnTo>
                    <a:pt x="0" y="819"/>
                  </a:lnTo>
                  <a:lnTo>
                    <a:pt x="578" y="801"/>
                  </a:lnTo>
                  <a:lnTo>
                    <a:pt x="574" y="532"/>
                  </a:lnTo>
                  <a:lnTo>
                    <a:pt x="803" y="801"/>
                  </a:lnTo>
                  <a:lnTo>
                    <a:pt x="2029" y="743"/>
                  </a:lnTo>
                  <a:lnTo>
                    <a:pt x="2035" y="720"/>
                  </a:lnTo>
                  <a:lnTo>
                    <a:pt x="2046" y="660"/>
                  </a:lnTo>
                  <a:lnTo>
                    <a:pt x="2058" y="575"/>
                  </a:lnTo>
                  <a:lnTo>
                    <a:pt x="2058" y="476"/>
                  </a:lnTo>
                  <a:lnTo>
                    <a:pt x="2037" y="371"/>
                  </a:lnTo>
                  <a:lnTo>
                    <a:pt x="1988" y="278"/>
                  </a:lnTo>
                  <a:lnTo>
                    <a:pt x="1901" y="200"/>
                  </a:lnTo>
                  <a:lnTo>
                    <a:pt x="1769" y="156"/>
                  </a:lnTo>
                  <a:lnTo>
                    <a:pt x="1612" y="138"/>
                  </a:lnTo>
                  <a:lnTo>
                    <a:pt x="1472" y="144"/>
                  </a:lnTo>
                  <a:lnTo>
                    <a:pt x="1346" y="163"/>
                  </a:lnTo>
                  <a:lnTo>
                    <a:pt x="1238" y="192"/>
                  </a:lnTo>
                  <a:lnTo>
                    <a:pt x="1144" y="216"/>
                  </a:lnTo>
                  <a:lnTo>
                    <a:pt x="1073" y="233"/>
                  </a:lnTo>
                  <a:lnTo>
                    <a:pt x="1018" y="231"/>
                  </a:lnTo>
                  <a:lnTo>
                    <a:pt x="989" y="206"/>
                  </a:lnTo>
                  <a:lnTo>
                    <a:pt x="970" y="163"/>
                  </a:lnTo>
                  <a:lnTo>
                    <a:pt x="964" y="125"/>
                  </a:lnTo>
                  <a:lnTo>
                    <a:pt x="962" y="90"/>
                  </a:lnTo>
                  <a:lnTo>
                    <a:pt x="966" y="61"/>
                  </a:lnTo>
                  <a:lnTo>
                    <a:pt x="972" y="33"/>
                  </a:lnTo>
                  <a:lnTo>
                    <a:pt x="980" y="16"/>
                  </a:lnTo>
                  <a:lnTo>
                    <a:pt x="985" y="4"/>
                  </a:lnTo>
                  <a:lnTo>
                    <a:pt x="989" y="0"/>
                  </a:lnTo>
                  <a:lnTo>
                    <a:pt x="947" y="4"/>
                  </a:lnTo>
                  <a:lnTo>
                    <a:pt x="834" y="20"/>
                  </a:lnTo>
                  <a:lnTo>
                    <a:pt x="675" y="41"/>
                  </a:lnTo>
                  <a:lnTo>
                    <a:pt x="495" y="66"/>
                  </a:lnTo>
                  <a:lnTo>
                    <a:pt x="314" y="90"/>
                  </a:lnTo>
                  <a:lnTo>
                    <a:pt x="159" y="111"/>
                  </a:lnTo>
                  <a:lnTo>
                    <a:pt x="53" y="125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2"/>
            <p:cNvSpPr>
              <a:spLocks/>
            </p:cNvSpPr>
            <p:nvPr/>
          </p:nvSpPr>
          <p:spPr bwMode="auto">
            <a:xfrm>
              <a:off x="3218" y="3878"/>
              <a:ext cx="1031" cy="325"/>
            </a:xfrm>
            <a:custGeom>
              <a:avLst/>
              <a:gdLst>
                <a:gd name="T0" fmla="*/ 4 w 2061"/>
                <a:gd name="T1" fmla="*/ 132 h 650"/>
                <a:gd name="T2" fmla="*/ 0 w 2061"/>
                <a:gd name="T3" fmla="*/ 448 h 650"/>
                <a:gd name="T4" fmla="*/ 576 w 2061"/>
                <a:gd name="T5" fmla="*/ 487 h 650"/>
                <a:gd name="T6" fmla="*/ 574 w 2061"/>
                <a:gd name="T7" fmla="*/ 487 h 650"/>
                <a:gd name="T8" fmla="*/ 793 w 2061"/>
                <a:gd name="T9" fmla="*/ 650 h 650"/>
                <a:gd name="T10" fmla="*/ 2042 w 2061"/>
                <a:gd name="T11" fmla="*/ 606 h 650"/>
                <a:gd name="T12" fmla="*/ 2046 w 2061"/>
                <a:gd name="T13" fmla="*/ 588 h 650"/>
                <a:gd name="T14" fmla="*/ 2056 w 2061"/>
                <a:gd name="T15" fmla="*/ 543 h 650"/>
                <a:gd name="T16" fmla="*/ 2061 w 2061"/>
                <a:gd name="T17" fmla="*/ 481 h 650"/>
                <a:gd name="T18" fmla="*/ 2057 w 2061"/>
                <a:gd name="T19" fmla="*/ 408 h 650"/>
                <a:gd name="T20" fmla="*/ 2032 w 2061"/>
                <a:gd name="T21" fmla="*/ 328 h 650"/>
                <a:gd name="T22" fmla="*/ 1978 w 2061"/>
                <a:gd name="T23" fmla="*/ 256 h 650"/>
                <a:gd name="T24" fmla="*/ 1889 w 2061"/>
                <a:gd name="T25" fmla="*/ 194 h 650"/>
                <a:gd name="T26" fmla="*/ 1755 w 2061"/>
                <a:gd name="T27" fmla="*/ 156 h 650"/>
                <a:gd name="T28" fmla="*/ 1598 w 2061"/>
                <a:gd name="T29" fmla="*/ 138 h 650"/>
                <a:gd name="T30" fmla="*/ 1458 w 2061"/>
                <a:gd name="T31" fmla="*/ 144 h 650"/>
                <a:gd name="T32" fmla="*/ 1332 w 2061"/>
                <a:gd name="T33" fmla="*/ 163 h 650"/>
                <a:gd name="T34" fmla="*/ 1224 w 2061"/>
                <a:gd name="T35" fmla="*/ 192 h 650"/>
                <a:gd name="T36" fmla="*/ 1130 w 2061"/>
                <a:gd name="T37" fmla="*/ 216 h 650"/>
                <a:gd name="T38" fmla="*/ 1059 w 2061"/>
                <a:gd name="T39" fmla="*/ 233 h 650"/>
                <a:gd name="T40" fmla="*/ 1004 w 2061"/>
                <a:gd name="T41" fmla="*/ 231 h 650"/>
                <a:gd name="T42" fmla="*/ 975 w 2061"/>
                <a:gd name="T43" fmla="*/ 206 h 650"/>
                <a:gd name="T44" fmla="*/ 956 w 2061"/>
                <a:gd name="T45" fmla="*/ 163 h 650"/>
                <a:gd name="T46" fmla="*/ 950 w 2061"/>
                <a:gd name="T47" fmla="*/ 125 h 650"/>
                <a:gd name="T48" fmla="*/ 948 w 2061"/>
                <a:gd name="T49" fmla="*/ 90 h 650"/>
                <a:gd name="T50" fmla="*/ 952 w 2061"/>
                <a:gd name="T51" fmla="*/ 61 h 650"/>
                <a:gd name="T52" fmla="*/ 958 w 2061"/>
                <a:gd name="T53" fmla="*/ 33 h 650"/>
                <a:gd name="T54" fmla="*/ 966 w 2061"/>
                <a:gd name="T55" fmla="*/ 16 h 650"/>
                <a:gd name="T56" fmla="*/ 971 w 2061"/>
                <a:gd name="T57" fmla="*/ 4 h 650"/>
                <a:gd name="T58" fmla="*/ 975 w 2061"/>
                <a:gd name="T59" fmla="*/ 0 h 650"/>
                <a:gd name="T60" fmla="*/ 933 w 2061"/>
                <a:gd name="T61" fmla="*/ 4 h 650"/>
                <a:gd name="T62" fmla="*/ 820 w 2061"/>
                <a:gd name="T63" fmla="*/ 20 h 650"/>
                <a:gd name="T64" fmla="*/ 661 w 2061"/>
                <a:gd name="T65" fmla="*/ 41 h 650"/>
                <a:gd name="T66" fmla="*/ 481 w 2061"/>
                <a:gd name="T67" fmla="*/ 66 h 650"/>
                <a:gd name="T68" fmla="*/ 300 w 2061"/>
                <a:gd name="T69" fmla="*/ 90 h 650"/>
                <a:gd name="T70" fmla="*/ 145 w 2061"/>
                <a:gd name="T71" fmla="*/ 111 h 650"/>
                <a:gd name="T72" fmla="*/ 39 w 2061"/>
                <a:gd name="T73" fmla="*/ 125 h 650"/>
                <a:gd name="T74" fmla="*/ 4 w 2061"/>
                <a:gd name="T75" fmla="*/ 132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1"/>
                <a:gd name="T115" fmla="*/ 0 h 650"/>
                <a:gd name="T116" fmla="*/ 2061 w 2061"/>
                <a:gd name="T117" fmla="*/ 650 h 6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1" h="650">
                  <a:moveTo>
                    <a:pt x="4" y="132"/>
                  </a:moveTo>
                  <a:lnTo>
                    <a:pt x="0" y="448"/>
                  </a:lnTo>
                  <a:lnTo>
                    <a:pt x="576" y="487"/>
                  </a:lnTo>
                  <a:lnTo>
                    <a:pt x="574" y="487"/>
                  </a:lnTo>
                  <a:lnTo>
                    <a:pt x="793" y="650"/>
                  </a:lnTo>
                  <a:lnTo>
                    <a:pt x="2042" y="606"/>
                  </a:lnTo>
                  <a:lnTo>
                    <a:pt x="2046" y="588"/>
                  </a:lnTo>
                  <a:lnTo>
                    <a:pt x="2056" y="543"/>
                  </a:lnTo>
                  <a:lnTo>
                    <a:pt x="2061" y="481"/>
                  </a:lnTo>
                  <a:lnTo>
                    <a:pt x="2057" y="408"/>
                  </a:lnTo>
                  <a:lnTo>
                    <a:pt x="2032" y="328"/>
                  </a:lnTo>
                  <a:lnTo>
                    <a:pt x="1978" y="256"/>
                  </a:lnTo>
                  <a:lnTo>
                    <a:pt x="1889" y="194"/>
                  </a:lnTo>
                  <a:lnTo>
                    <a:pt x="1755" y="156"/>
                  </a:lnTo>
                  <a:lnTo>
                    <a:pt x="1598" y="138"/>
                  </a:lnTo>
                  <a:lnTo>
                    <a:pt x="1458" y="144"/>
                  </a:lnTo>
                  <a:lnTo>
                    <a:pt x="1332" y="163"/>
                  </a:lnTo>
                  <a:lnTo>
                    <a:pt x="1224" y="192"/>
                  </a:lnTo>
                  <a:lnTo>
                    <a:pt x="1130" y="216"/>
                  </a:lnTo>
                  <a:lnTo>
                    <a:pt x="1059" y="233"/>
                  </a:lnTo>
                  <a:lnTo>
                    <a:pt x="1004" y="231"/>
                  </a:lnTo>
                  <a:lnTo>
                    <a:pt x="975" y="206"/>
                  </a:lnTo>
                  <a:lnTo>
                    <a:pt x="956" y="163"/>
                  </a:lnTo>
                  <a:lnTo>
                    <a:pt x="950" y="125"/>
                  </a:lnTo>
                  <a:lnTo>
                    <a:pt x="948" y="90"/>
                  </a:lnTo>
                  <a:lnTo>
                    <a:pt x="952" y="61"/>
                  </a:lnTo>
                  <a:lnTo>
                    <a:pt x="958" y="33"/>
                  </a:lnTo>
                  <a:lnTo>
                    <a:pt x="966" y="16"/>
                  </a:lnTo>
                  <a:lnTo>
                    <a:pt x="971" y="4"/>
                  </a:lnTo>
                  <a:lnTo>
                    <a:pt x="975" y="0"/>
                  </a:lnTo>
                  <a:lnTo>
                    <a:pt x="933" y="4"/>
                  </a:lnTo>
                  <a:lnTo>
                    <a:pt x="820" y="20"/>
                  </a:lnTo>
                  <a:lnTo>
                    <a:pt x="661" y="41"/>
                  </a:lnTo>
                  <a:lnTo>
                    <a:pt x="481" y="66"/>
                  </a:lnTo>
                  <a:lnTo>
                    <a:pt x="300" y="90"/>
                  </a:lnTo>
                  <a:lnTo>
                    <a:pt x="145" y="111"/>
                  </a:lnTo>
                  <a:lnTo>
                    <a:pt x="39" y="125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53"/>
            <p:cNvSpPr>
              <a:spLocks/>
            </p:cNvSpPr>
            <p:nvPr/>
          </p:nvSpPr>
          <p:spPr bwMode="auto">
            <a:xfrm>
              <a:off x="3619" y="3947"/>
              <a:ext cx="559" cy="153"/>
            </a:xfrm>
            <a:custGeom>
              <a:avLst/>
              <a:gdLst>
                <a:gd name="T0" fmla="*/ 1119 w 1119"/>
                <a:gd name="T1" fmla="*/ 82 h 307"/>
                <a:gd name="T2" fmla="*/ 931 w 1119"/>
                <a:gd name="T3" fmla="*/ 243 h 307"/>
                <a:gd name="T4" fmla="*/ 861 w 1119"/>
                <a:gd name="T5" fmla="*/ 23 h 307"/>
                <a:gd name="T6" fmla="*/ 735 w 1119"/>
                <a:gd name="T7" fmla="*/ 190 h 307"/>
                <a:gd name="T8" fmla="*/ 593 w 1119"/>
                <a:gd name="T9" fmla="*/ 53 h 307"/>
                <a:gd name="T10" fmla="*/ 465 w 1119"/>
                <a:gd name="T11" fmla="*/ 281 h 307"/>
                <a:gd name="T12" fmla="*/ 287 w 1119"/>
                <a:gd name="T13" fmla="*/ 136 h 307"/>
                <a:gd name="T14" fmla="*/ 198 w 1119"/>
                <a:gd name="T15" fmla="*/ 307 h 307"/>
                <a:gd name="T16" fmla="*/ 178 w 1119"/>
                <a:gd name="T17" fmla="*/ 151 h 307"/>
                <a:gd name="T18" fmla="*/ 0 w 1119"/>
                <a:gd name="T19" fmla="*/ 140 h 307"/>
                <a:gd name="T20" fmla="*/ 149 w 1119"/>
                <a:gd name="T21" fmla="*/ 0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9"/>
                <a:gd name="T34" fmla="*/ 0 h 307"/>
                <a:gd name="T35" fmla="*/ 1119 w 1119"/>
                <a:gd name="T36" fmla="*/ 307 h 3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9" h="307">
                  <a:moveTo>
                    <a:pt x="1119" y="82"/>
                  </a:moveTo>
                  <a:lnTo>
                    <a:pt x="931" y="243"/>
                  </a:lnTo>
                  <a:lnTo>
                    <a:pt x="861" y="23"/>
                  </a:lnTo>
                  <a:lnTo>
                    <a:pt x="735" y="190"/>
                  </a:lnTo>
                  <a:lnTo>
                    <a:pt x="593" y="53"/>
                  </a:lnTo>
                  <a:lnTo>
                    <a:pt x="465" y="281"/>
                  </a:lnTo>
                  <a:lnTo>
                    <a:pt x="287" y="136"/>
                  </a:lnTo>
                  <a:lnTo>
                    <a:pt x="198" y="307"/>
                  </a:lnTo>
                  <a:lnTo>
                    <a:pt x="178" y="151"/>
                  </a:lnTo>
                  <a:lnTo>
                    <a:pt x="0" y="140"/>
                  </a:lnTo>
                  <a:lnTo>
                    <a:pt x="149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54"/>
            <p:cNvSpPr>
              <a:spLocks/>
            </p:cNvSpPr>
            <p:nvPr/>
          </p:nvSpPr>
          <p:spPr bwMode="auto">
            <a:xfrm>
              <a:off x="2092" y="3883"/>
              <a:ext cx="1036" cy="409"/>
            </a:xfrm>
            <a:custGeom>
              <a:avLst/>
              <a:gdLst>
                <a:gd name="T0" fmla="*/ 2058 w 2073"/>
                <a:gd name="T1" fmla="*/ 132 h 819"/>
                <a:gd name="T2" fmla="*/ 2073 w 2073"/>
                <a:gd name="T3" fmla="*/ 819 h 819"/>
                <a:gd name="T4" fmla="*/ 1494 w 2073"/>
                <a:gd name="T5" fmla="*/ 799 h 819"/>
                <a:gd name="T6" fmla="*/ 1497 w 2073"/>
                <a:gd name="T7" fmla="*/ 532 h 819"/>
                <a:gd name="T8" fmla="*/ 1269 w 2073"/>
                <a:gd name="T9" fmla="*/ 799 h 819"/>
                <a:gd name="T10" fmla="*/ 33 w 2073"/>
                <a:gd name="T11" fmla="*/ 743 h 819"/>
                <a:gd name="T12" fmla="*/ 25 w 2073"/>
                <a:gd name="T13" fmla="*/ 720 h 819"/>
                <a:gd name="T14" fmla="*/ 12 w 2073"/>
                <a:gd name="T15" fmla="*/ 660 h 819"/>
                <a:gd name="T16" fmla="*/ 0 w 2073"/>
                <a:gd name="T17" fmla="*/ 572 h 819"/>
                <a:gd name="T18" fmla="*/ 2 w 2073"/>
                <a:gd name="T19" fmla="*/ 473 h 819"/>
                <a:gd name="T20" fmla="*/ 22 w 2073"/>
                <a:gd name="T21" fmla="*/ 369 h 819"/>
                <a:gd name="T22" fmla="*/ 70 w 2073"/>
                <a:gd name="T23" fmla="*/ 274 h 819"/>
                <a:gd name="T24" fmla="*/ 157 w 2073"/>
                <a:gd name="T25" fmla="*/ 196 h 819"/>
                <a:gd name="T26" fmla="*/ 293 w 2073"/>
                <a:gd name="T27" fmla="*/ 151 h 819"/>
                <a:gd name="T28" fmla="*/ 446 w 2073"/>
                <a:gd name="T29" fmla="*/ 136 h 819"/>
                <a:gd name="T30" fmla="*/ 588 w 2073"/>
                <a:gd name="T31" fmla="*/ 144 h 819"/>
                <a:gd name="T32" fmla="*/ 716 w 2073"/>
                <a:gd name="T33" fmla="*/ 163 h 819"/>
                <a:gd name="T34" fmla="*/ 826 w 2073"/>
                <a:gd name="T35" fmla="*/ 192 h 819"/>
                <a:gd name="T36" fmla="*/ 920 w 2073"/>
                <a:gd name="T37" fmla="*/ 215 h 819"/>
                <a:gd name="T38" fmla="*/ 995 w 2073"/>
                <a:gd name="T39" fmla="*/ 233 h 819"/>
                <a:gd name="T40" fmla="*/ 1048 w 2073"/>
                <a:gd name="T41" fmla="*/ 231 h 819"/>
                <a:gd name="T42" fmla="*/ 1082 w 2073"/>
                <a:gd name="T43" fmla="*/ 206 h 819"/>
                <a:gd name="T44" fmla="*/ 1096 w 2073"/>
                <a:gd name="T45" fmla="*/ 163 h 819"/>
                <a:gd name="T46" fmla="*/ 1104 w 2073"/>
                <a:gd name="T47" fmla="*/ 124 h 819"/>
                <a:gd name="T48" fmla="*/ 1106 w 2073"/>
                <a:gd name="T49" fmla="*/ 89 h 819"/>
                <a:gd name="T50" fmla="*/ 1102 w 2073"/>
                <a:gd name="T51" fmla="*/ 60 h 819"/>
                <a:gd name="T52" fmla="*/ 1094 w 2073"/>
                <a:gd name="T53" fmla="*/ 33 h 819"/>
                <a:gd name="T54" fmla="*/ 1088 w 2073"/>
                <a:gd name="T55" fmla="*/ 16 h 819"/>
                <a:gd name="T56" fmla="*/ 1082 w 2073"/>
                <a:gd name="T57" fmla="*/ 4 h 819"/>
                <a:gd name="T58" fmla="*/ 1082 w 2073"/>
                <a:gd name="T59" fmla="*/ 0 h 819"/>
                <a:gd name="T60" fmla="*/ 1123 w 2073"/>
                <a:gd name="T61" fmla="*/ 4 h 819"/>
                <a:gd name="T62" fmla="*/ 1236 w 2073"/>
                <a:gd name="T63" fmla="*/ 20 h 819"/>
                <a:gd name="T64" fmla="*/ 1395 w 2073"/>
                <a:gd name="T65" fmla="*/ 41 h 819"/>
                <a:gd name="T66" fmla="*/ 1577 w 2073"/>
                <a:gd name="T67" fmla="*/ 66 h 819"/>
                <a:gd name="T68" fmla="*/ 1755 w 2073"/>
                <a:gd name="T69" fmla="*/ 89 h 819"/>
                <a:gd name="T70" fmla="*/ 1912 w 2073"/>
                <a:gd name="T71" fmla="*/ 111 h 819"/>
                <a:gd name="T72" fmla="*/ 2019 w 2073"/>
                <a:gd name="T73" fmla="*/ 124 h 819"/>
                <a:gd name="T74" fmla="*/ 2058 w 2073"/>
                <a:gd name="T75" fmla="*/ 132 h 8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3"/>
                <a:gd name="T115" fmla="*/ 0 h 819"/>
                <a:gd name="T116" fmla="*/ 2073 w 2073"/>
                <a:gd name="T117" fmla="*/ 819 h 8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3" h="819">
                  <a:moveTo>
                    <a:pt x="2058" y="132"/>
                  </a:moveTo>
                  <a:lnTo>
                    <a:pt x="2073" y="819"/>
                  </a:lnTo>
                  <a:lnTo>
                    <a:pt x="1494" y="799"/>
                  </a:lnTo>
                  <a:lnTo>
                    <a:pt x="1497" y="532"/>
                  </a:lnTo>
                  <a:lnTo>
                    <a:pt x="1269" y="799"/>
                  </a:lnTo>
                  <a:lnTo>
                    <a:pt x="33" y="743"/>
                  </a:lnTo>
                  <a:lnTo>
                    <a:pt x="25" y="720"/>
                  </a:lnTo>
                  <a:lnTo>
                    <a:pt x="12" y="660"/>
                  </a:lnTo>
                  <a:lnTo>
                    <a:pt x="0" y="572"/>
                  </a:lnTo>
                  <a:lnTo>
                    <a:pt x="2" y="473"/>
                  </a:lnTo>
                  <a:lnTo>
                    <a:pt x="22" y="369"/>
                  </a:lnTo>
                  <a:lnTo>
                    <a:pt x="70" y="274"/>
                  </a:lnTo>
                  <a:lnTo>
                    <a:pt x="157" y="196"/>
                  </a:lnTo>
                  <a:lnTo>
                    <a:pt x="293" y="151"/>
                  </a:lnTo>
                  <a:lnTo>
                    <a:pt x="446" y="136"/>
                  </a:lnTo>
                  <a:lnTo>
                    <a:pt x="588" y="144"/>
                  </a:lnTo>
                  <a:lnTo>
                    <a:pt x="716" y="163"/>
                  </a:lnTo>
                  <a:lnTo>
                    <a:pt x="826" y="192"/>
                  </a:lnTo>
                  <a:lnTo>
                    <a:pt x="920" y="215"/>
                  </a:lnTo>
                  <a:lnTo>
                    <a:pt x="995" y="233"/>
                  </a:lnTo>
                  <a:lnTo>
                    <a:pt x="1048" y="231"/>
                  </a:lnTo>
                  <a:lnTo>
                    <a:pt x="1082" y="206"/>
                  </a:lnTo>
                  <a:lnTo>
                    <a:pt x="1096" y="163"/>
                  </a:lnTo>
                  <a:lnTo>
                    <a:pt x="1104" y="124"/>
                  </a:lnTo>
                  <a:lnTo>
                    <a:pt x="1106" y="89"/>
                  </a:lnTo>
                  <a:lnTo>
                    <a:pt x="1102" y="60"/>
                  </a:lnTo>
                  <a:lnTo>
                    <a:pt x="1094" y="33"/>
                  </a:lnTo>
                  <a:lnTo>
                    <a:pt x="1088" y="16"/>
                  </a:lnTo>
                  <a:lnTo>
                    <a:pt x="1082" y="4"/>
                  </a:lnTo>
                  <a:lnTo>
                    <a:pt x="1082" y="0"/>
                  </a:lnTo>
                  <a:lnTo>
                    <a:pt x="1123" y="4"/>
                  </a:lnTo>
                  <a:lnTo>
                    <a:pt x="1236" y="20"/>
                  </a:lnTo>
                  <a:lnTo>
                    <a:pt x="1395" y="41"/>
                  </a:lnTo>
                  <a:lnTo>
                    <a:pt x="1577" y="66"/>
                  </a:lnTo>
                  <a:lnTo>
                    <a:pt x="1755" y="89"/>
                  </a:lnTo>
                  <a:lnTo>
                    <a:pt x="1912" y="111"/>
                  </a:lnTo>
                  <a:lnTo>
                    <a:pt x="2019" y="124"/>
                  </a:lnTo>
                  <a:lnTo>
                    <a:pt x="20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2084" y="3883"/>
              <a:ext cx="1038" cy="324"/>
            </a:xfrm>
            <a:custGeom>
              <a:avLst/>
              <a:gdLst>
                <a:gd name="T0" fmla="*/ 2073 w 2077"/>
                <a:gd name="T1" fmla="*/ 132 h 650"/>
                <a:gd name="T2" fmla="*/ 2077 w 2077"/>
                <a:gd name="T3" fmla="*/ 444 h 650"/>
                <a:gd name="T4" fmla="*/ 1497 w 2077"/>
                <a:gd name="T5" fmla="*/ 487 h 650"/>
                <a:gd name="T6" fmla="*/ 1499 w 2077"/>
                <a:gd name="T7" fmla="*/ 487 h 650"/>
                <a:gd name="T8" fmla="*/ 1278 w 2077"/>
                <a:gd name="T9" fmla="*/ 650 h 650"/>
                <a:gd name="T10" fmla="*/ 25 w 2077"/>
                <a:gd name="T11" fmla="*/ 601 h 650"/>
                <a:gd name="T12" fmla="*/ 19 w 2077"/>
                <a:gd name="T13" fmla="*/ 584 h 650"/>
                <a:gd name="T14" fmla="*/ 8 w 2077"/>
                <a:gd name="T15" fmla="*/ 539 h 650"/>
                <a:gd name="T16" fmla="*/ 0 w 2077"/>
                <a:gd name="T17" fmla="*/ 477 h 650"/>
                <a:gd name="T18" fmla="*/ 6 w 2077"/>
                <a:gd name="T19" fmla="*/ 404 h 650"/>
                <a:gd name="T20" fmla="*/ 29 w 2077"/>
                <a:gd name="T21" fmla="*/ 324 h 650"/>
                <a:gd name="T22" fmla="*/ 81 w 2077"/>
                <a:gd name="T23" fmla="*/ 252 h 650"/>
                <a:gd name="T24" fmla="*/ 170 w 2077"/>
                <a:gd name="T25" fmla="*/ 190 h 650"/>
                <a:gd name="T26" fmla="*/ 308 w 2077"/>
                <a:gd name="T27" fmla="*/ 151 h 650"/>
                <a:gd name="T28" fmla="*/ 461 w 2077"/>
                <a:gd name="T29" fmla="*/ 136 h 650"/>
                <a:gd name="T30" fmla="*/ 603 w 2077"/>
                <a:gd name="T31" fmla="*/ 144 h 650"/>
                <a:gd name="T32" fmla="*/ 731 w 2077"/>
                <a:gd name="T33" fmla="*/ 163 h 650"/>
                <a:gd name="T34" fmla="*/ 841 w 2077"/>
                <a:gd name="T35" fmla="*/ 192 h 650"/>
                <a:gd name="T36" fmla="*/ 935 w 2077"/>
                <a:gd name="T37" fmla="*/ 215 h 650"/>
                <a:gd name="T38" fmla="*/ 1010 w 2077"/>
                <a:gd name="T39" fmla="*/ 233 h 650"/>
                <a:gd name="T40" fmla="*/ 1063 w 2077"/>
                <a:gd name="T41" fmla="*/ 231 h 650"/>
                <a:gd name="T42" fmla="*/ 1097 w 2077"/>
                <a:gd name="T43" fmla="*/ 206 h 650"/>
                <a:gd name="T44" fmla="*/ 1111 w 2077"/>
                <a:gd name="T45" fmla="*/ 163 h 650"/>
                <a:gd name="T46" fmla="*/ 1119 w 2077"/>
                <a:gd name="T47" fmla="*/ 124 h 650"/>
                <a:gd name="T48" fmla="*/ 1121 w 2077"/>
                <a:gd name="T49" fmla="*/ 89 h 650"/>
                <a:gd name="T50" fmla="*/ 1117 w 2077"/>
                <a:gd name="T51" fmla="*/ 60 h 650"/>
                <a:gd name="T52" fmla="*/ 1109 w 2077"/>
                <a:gd name="T53" fmla="*/ 33 h 650"/>
                <a:gd name="T54" fmla="*/ 1103 w 2077"/>
                <a:gd name="T55" fmla="*/ 16 h 650"/>
                <a:gd name="T56" fmla="*/ 1097 w 2077"/>
                <a:gd name="T57" fmla="*/ 4 h 650"/>
                <a:gd name="T58" fmla="*/ 1097 w 2077"/>
                <a:gd name="T59" fmla="*/ 0 h 650"/>
                <a:gd name="T60" fmla="*/ 1138 w 2077"/>
                <a:gd name="T61" fmla="*/ 4 h 650"/>
                <a:gd name="T62" fmla="*/ 1251 w 2077"/>
                <a:gd name="T63" fmla="*/ 20 h 650"/>
                <a:gd name="T64" fmla="*/ 1410 w 2077"/>
                <a:gd name="T65" fmla="*/ 41 h 650"/>
                <a:gd name="T66" fmla="*/ 1592 w 2077"/>
                <a:gd name="T67" fmla="*/ 66 h 650"/>
                <a:gd name="T68" fmla="*/ 1770 w 2077"/>
                <a:gd name="T69" fmla="*/ 89 h 650"/>
                <a:gd name="T70" fmla="*/ 1927 w 2077"/>
                <a:gd name="T71" fmla="*/ 111 h 650"/>
                <a:gd name="T72" fmla="*/ 2034 w 2077"/>
                <a:gd name="T73" fmla="*/ 124 h 650"/>
                <a:gd name="T74" fmla="*/ 2073 w 2077"/>
                <a:gd name="T75" fmla="*/ 132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7"/>
                <a:gd name="T115" fmla="*/ 0 h 650"/>
                <a:gd name="T116" fmla="*/ 2077 w 2077"/>
                <a:gd name="T117" fmla="*/ 650 h 6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7" h="650">
                  <a:moveTo>
                    <a:pt x="2073" y="132"/>
                  </a:moveTo>
                  <a:lnTo>
                    <a:pt x="2077" y="444"/>
                  </a:lnTo>
                  <a:lnTo>
                    <a:pt x="1497" y="487"/>
                  </a:lnTo>
                  <a:lnTo>
                    <a:pt x="1499" y="487"/>
                  </a:lnTo>
                  <a:lnTo>
                    <a:pt x="1278" y="650"/>
                  </a:lnTo>
                  <a:lnTo>
                    <a:pt x="25" y="601"/>
                  </a:lnTo>
                  <a:lnTo>
                    <a:pt x="19" y="584"/>
                  </a:lnTo>
                  <a:lnTo>
                    <a:pt x="8" y="539"/>
                  </a:lnTo>
                  <a:lnTo>
                    <a:pt x="0" y="477"/>
                  </a:lnTo>
                  <a:lnTo>
                    <a:pt x="6" y="404"/>
                  </a:lnTo>
                  <a:lnTo>
                    <a:pt x="29" y="324"/>
                  </a:lnTo>
                  <a:lnTo>
                    <a:pt x="81" y="252"/>
                  </a:lnTo>
                  <a:lnTo>
                    <a:pt x="170" y="190"/>
                  </a:lnTo>
                  <a:lnTo>
                    <a:pt x="308" y="151"/>
                  </a:lnTo>
                  <a:lnTo>
                    <a:pt x="461" y="136"/>
                  </a:lnTo>
                  <a:lnTo>
                    <a:pt x="603" y="144"/>
                  </a:lnTo>
                  <a:lnTo>
                    <a:pt x="731" y="163"/>
                  </a:lnTo>
                  <a:lnTo>
                    <a:pt x="841" y="192"/>
                  </a:lnTo>
                  <a:lnTo>
                    <a:pt x="935" y="215"/>
                  </a:lnTo>
                  <a:lnTo>
                    <a:pt x="1010" y="233"/>
                  </a:lnTo>
                  <a:lnTo>
                    <a:pt x="1063" y="231"/>
                  </a:lnTo>
                  <a:lnTo>
                    <a:pt x="1097" y="206"/>
                  </a:lnTo>
                  <a:lnTo>
                    <a:pt x="1111" y="163"/>
                  </a:lnTo>
                  <a:lnTo>
                    <a:pt x="1119" y="124"/>
                  </a:lnTo>
                  <a:lnTo>
                    <a:pt x="1121" y="89"/>
                  </a:lnTo>
                  <a:lnTo>
                    <a:pt x="1117" y="60"/>
                  </a:lnTo>
                  <a:lnTo>
                    <a:pt x="1109" y="33"/>
                  </a:lnTo>
                  <a:lnTo>
                    <a:pt x="1103" y="16"/>
                  </a:lnTo>
                  <a:lnTo>
                    <a:pt x="1097" y="4"/>
                  </a:lnTo>
                  <a:lnTo>
                    <a:pt x="1097" y="0"/>
                  </a:lnTo>
                  <a:lnTo>
                    <a:pt x="1138" y="4"/>
                  </a:lnTo>
                  <a:lnTo>
                    <a:pt x="1251" y="20"/>
                  </a:lnTo>
                  <a:lnTo>
                    <a:pt x="1410" y="41"/>
                  </a:lnTo>
                  <a:lnTo>
                    <a:pt x="1592" y="66"/>
                  </a:lnTo>
                  <a:lnTo>
                    <a:pt x="1770" y="89"/>
                  </a:lnTo>
                  <a:lnTo>
                    <a:pt x="1927" y="111"/>
                  </a:lnTo>
                  <a:lnTo>
                    <a:pt x="2034" y="124"/>
                  </a:lnTo>
                  <a:lnTo>
                    <a:pt x="2073" y="13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56"/>
            <p:cNvSpPr>
              <a:spLocks/>
            </p:cNvSpPr>
            <p:nvPr/>
          </p:nvSpPr>
          <p:spPr bwMode="auto">
            <a:xfrm>
              <a:off x="2158" y="3951"/>
              <a:ext cx="560" cy="154"/>
            </a:xfrm>
            <a:custGeom>
              <a:avLst/>
              <a:gdLst>
                <a:gd name="T0" fmla="*/ 0 w 1121"/>
                <a:gd name="T1" fmla="*/ 81 h 306"/>
                <a:gd name="T2" fmla="*/ 186 w 1121"/>
                <a:gd name="T3" fmla="*/ 242 h 306"/>
                <a:gd name="T4" fmla="*/ 258 w 1121"/>
                <a:gd name="T5" fmla="*/ 23 h 306"/>
                <a:gd name="T6" fmla="*/ 386 w 1121"/>
                <a:gd name="T7" fmla="*/ 190 h 306"/>
                <a:gd name="T8" fmla="*/ 528 w 1121"/>
                <a:gd name="T9" fmla="*/ 52 h 306"/>
                <a:gd name="T10" fmla="*/ 658 w 1121"/>
                <a:gd name="T11" fmla="*/ 281 h 306"/>
                <a:gd name="T12" fmla="*/ 834 w 1121"/>
                <a:gd name="T13" fmla="*/ 136 h 306"/>
                <a:gd name="T14" fmla="*/ 925 w 1121"/>
                <a:gd name="T15" fmla="*/ 306 h 306"/>
                <a:gd name="T16" fmla="*/ 947 w 1121"/>
                <a:gd name="T17" fmla="*/ 151 h 306"/>
                <a:gd name="T18" fmla="*/ 1121 w 1121"/>
                <a:gd name="T19" fmla="*/ 140 h 306"/>
                <a:gd name="T20" fmla="*/ 972 w 1121"/>
                <a:gd name="T21" fmla="*/ 0 h 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1"/>
                <a:gd name="T34" fmla="*/ 0 h 306"/>
                <a:gd name="T35" fmla="*/ 1121 w 1121"/>
                <a:gd name="T36" fmla="*/ 306 h 3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1" h="306">
                  <a:moveTo>
                    <a:pt x="0" y="81"/>
                  </a:moveTo>
                  <a:lnTo>
                    <a:pt x="186" y="242"/>
                  </a:lnTo>
                  <a:lnTo>
                    <a:pt x="258" y="23"/>
                  </a:lnTo>
                  <a:lnTo>
                    <a:pt x="386" y="190"/>
                  </a:lnTo>
                  <a:lnTo>
                    <a:pt x="528" y="52"/>
                  </a:lnTo>
                  <a:lnTo>
                    <a:pt x="658" y="281"/>
                  </a:lnTo>
                  <a:lnTo>
                    <a:pt x="834" y="136"/>
                  </a:lnTo>
                  <a:lnTo>
                    <a:pt x="925" y="306"/>
                  </a:lnTo>
                  <a:lnTo>
                    <a:pt x="947" y="151"/>
                  </a:lnTo>
                  <a:lnTo>
                    <a:pt x="1121" y="140"/>
                  </a:lnTo>
                  <a:lnTo>
                    <a:pt x="97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2526" y="2390"/>
              <a:ext cx="689" cy="1751"/>
            </a:xfrm>
            <a:custGeom>
              <a:avLst/>
              <a:gdLst>
                <a:gd name="T0" fmla="*/ 462 w 1377"/>
                <a:gd name="T1" fmla="*/ 0 h 3502"/>
                <a:gd name="T2" fmla="*/ 462 w 1377"/>
                <a:gd name="T3" fmla="*/ 385 h 3502"/>
                <a:gd name="T4" fmla="*/ 471 w 1377"/>
                <a:gd name="T5" fmla="*/ 802 h 3502"/>
                <a:gd name="T6" fmla="*/ 475 w 1377"/>
                <a:gd name="T7" fmla="*/ 1237 h 3502"/>
                <a:gd name="T8" fmla="*/ 464 w 1377"/>
                <a:gd name="T9" fmla="*/ 1681 h 3502"/>
                <a:gd name="T10" fmla="*/ 421 w 1377"/>
                <a:gd name="T11" fmla="*/ 2117 h 3502"/>
                <a:gd name="T12" fmla="*/ 338 w 1377"/>
                <a:gd name="T13" fmla="*/ 2542 h 3502"/>
                <a:gd name="T14" fmla="*/ 200 w 1377"/>
                <a:gd name="T15" fmla="*/ 2940 h 3502"/>
                <a:gd name="T16" fmla="*/ 0 w 1377"/>
                <a:gd name="T17" fmla="*/ 3300 h 3502"/>
                <a:gd name="T18" fmla="*/ 268 w 1377"/>
                <a:gd name="T19" fmla="*/ 3244 h 3502"/>
                <a:gd name="T20" fmla="*/ 491 w 1377"/>
                <a:gd name="T21" fmla="*/ 3236 h 3502"/>
                <a:gd name="T22" fmla="*/ 673 w 1377"/>
                <a:gd name="T23" fmla="*/ 3262 h 3502"/>
                <a:gd name="T24" fmla="*/ 830 w 1377"/>
                <a:gd name="T25" fmla="*/ 3310 h 3502"/>
                <a:gd name="T26" fmla="*/ 966 w 1377"/>
                <a:gd name="T27" fmla="*/ 3368 h 3502"/>
                <a:gd name="T28" fmla="*/ 1094 w 1377"/>
                <a:gd name="T29" fmla="*/ 3426 h 3502"/>
                <a:gd name="T30" fmla="*/ 1222 w 1377"/>
                <a:gd name="T31" fmla="*/ 3475 h 3502"/>
                <a:gd name="T32" fmla="*/ 1360 w 1377"/>
                <a:gd name="T33" fmla="*/ 3502 h 3502"/>
                <a:gd name="T34" fmla="*/ 1377 w 1377"/>
                <a:gd name="T35" fmla="*/ 3246 h 3502"/>
                <a:gd name="T36" fmla="*/ 1362 w 1377"/>
                <a:gd name="T37" fmla="*/ 3054 h 3502"/>
                <a:gd name="T38" fmla="*/ 1321 w 1377"/>
                <a:gd name="T39" fmla="*/ 2870 h 3502"/>
                <a:gd name="T40" fmla="*/ 1276 w 1377"/>
                <a:gd name="T41" fmla="*/ 2637 h 3502"/>
                <a:gd name="T42" fmla="*/ 1234 w 1377"/>
                <a:gd name="T43" fmla="*/ 2296 h 3502"/>
                <a:gd name="T44" fmla="*/ 1214 w 1377"/>
                <a:gd name="T45" fmla="*/ 1799 h 3502"/>
                <a:gd name="T46" fmla="*/ 1224 w 1377"/>
                <a:gd name="T47" fmla="*/ 1088 h 3502"/>
                <a:gd name="T48" fmla="*/ 1282 w 1377"/>
                <a:gd name="T49" fmla="*/ 108 h 3502"/>
                <a:gd name="T50" fmla="*/ 1247 w 1377"/>
                <a:gd name="T51" fmla="*/ 102 h 3502"/>
                <a:gd name="T52" fmla="*/ 1158 w 1377"/>
                <a:gd name="T53" fmla="*/ 91 h 3502"/>
                <a:gd name="T54" fmla="*/ 1030 w 1377"/>
                <a:gd name="T55" fmla="*/ 73 h 3502"/>
                <a:gd name="T56" fmla="*/ 886 w 1377"/>
                <a:gd name="T57" fmla="*/ 56 h 3502"/>
                <a:gd name="T58" fmla="*/ 737 w 1377"/>
                <a:gd name="T59" fmla="*/ 34 h 3502"/>
                <a:gd name="T60" fmla="*/ 605 w 1377"/>
                <a:gd name="T61" fmla="*/ 19 h 3502"/>
                <a:gd name="T62" fmla="*/ 506 w 1377"/>
                <a:gd name="T63" fmla="*/ 5 h 3502"/>
                <a:gd name="T64" fmla="*/ 462 w 1377"/>
                <a:gd name="T65" fmla="*/ 0 h 35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7"/>
                <a:gd name="T100" fmla="*/ 0 h 3502"/>
                <a:gd name="T101" fmla="*/ 1377 w 1377"/>
                <a:gd name="T102" fmla="*/ 3502 h 35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7" h="3502">
                  <a:moveTo>
                    <a:pt x="462" y="0"/>
                  </a:moveTo>
                  <a:lnTo>
                    <a:pt x="462" y="385"/>
                  </a:lnTo>
                  <a:lnTo>
                    <a:pt x="471" y="802"/>
                  </a:lnTo>
                  <a:lnTo>
                    <a:pt x="475" y="1237"/>
                  </a:lnTo>
                  <a:lnTo>
                    <a:pt x="464" y="1681"/>
                  </a:lnTo>
                  <a:lnTo>
                    <a:pt x="421" y="2117"/>
                  </a:lnTo>
                  <a:lnTo>
                    <a:pt x="338" y="2542"/>
                  </a:lnTo>
                  <a:lnTo>
                    <a:pt x="200" y="2940"/>
                  </a:lnTo>
                  <a:lnTo>
                    <a:pt x="0" y="3300"/>
                  </a:lnTo>
                  <a:lnTo>
                    <a:pt x="268" y="3244"/>
                  </a:lnTo>
                  <a:lnTo>
                    <a:pt x="491" y="3236"/>
                  </a:lnTo>
                  <a:lnTo>
                    <a:pt x="673" y="3262"/>
                  </a:lnTo>
                  <a:lnTo>
                    <a:pt x="830" y="3310"/>
                  </a:lnTo>
                  <a:lnTo>
                    <a:pt x="966" y="3368"/>
                  </a:lnTo>
                  <a:lnTo>
                    <a:pt x="1094" y="3426"/>
                  </a:lnTo>
                  <a:lnTo>
                    <a:pt x="1222" y="3475"/>
                  </a:lnTo>
                  <a:lnTo>
                    <a:pt x="1360" y="3502"/>
                  </a:lnTo>
                  <a:lnTo>
                    <a:pt x="1377" y="3246"/>
                  </a:lnTo>
                  <a:lnTo>
                    <a:pt x="1362" y="3054"/>
                  </a:lnTo>
                  <a:lnTo>
                    <a:pt x="1321" y="2870"/>
                  </a:lnTo>
                  <a:lnTo>
                    <a:pt x="1276" y="2637"/>
                  </a:lnTo>
                  <a:lnTo>
                    <a:pt x="1234" y="2296"/>
                  </a:lnTo>
                  <a:lnTo>
                    <a:pt x="1214" y="1799"/>
                  </a:lnTo>
                  <a:lnTo>
                    <a:pt x="1224" y="1088"/>
                  </a:lnTo>
                  <a:lnTo>
                    <a:pt x="1282" y="108"/>
                  </a:lnTo>
                  <a:lnTo>
                    <a:pt x="1247" y="102"/>
                  </a:lnTo>
                  <a:lnTo>
                    <a:pt x="1158" y="91"/>
                  </a:lnTo>
                  <a:lnTo>
                    <a:pt x="1030" y="73"/>
                  </a:lnTo>
                  <a:lnTo>
                    <a:pt x="886" y="56"/>
                  </a:lnTo>
                  <a:lnTo>
                    <a:pt x="737" y="34"/>
                  </a:lnTo>
                  <a:lnTo>
                    <a:pt x="605" y="19"/>
                  </a:lnTo>
                  <a:lnTo>
                    <a:pt x="506" y="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8"/>
            <p:cNvSpPr>
              <a:spLocks/>
            </p:cNvSpPr>
            <p:nvPr/>
          </p:nvSpPr>
          <p:spPr bwMode="auto">
            <a:xfrm>
              <a:off x="2555" y="2437"/>
              <a:ext cx="640" cy="1682"/>
            </a:xfrm>
            <a:custGeom>
              <a:avLst/>
              <a:gdLst>
                <a:gd name="T0" fmla="*/ 429 w 1280"/>
                <a:gd name="T1" fmla="*/ 0 h 3364"/>
                <a:gd name="T2" fmla="*/ 429 w 1280"/>
                <a:gd name="T3" fmla="*/ 370 h 3364"/>
                <a:gd name="T4" fmla="*/ 439 w 1280"/>
                <a:gd name="T5" fmla="*/ 771 h 3364"/>
                <a:gd name="T6" fmla="*/ 441 w 1280"/>
                <a:gd name="T7" fmla="*/ 1188 h 3364"/>
                <a:gd name="T8" fmla="*/ 431 w 1280"/>
                <a:gd name="T9" fmla="*/ 1615 h 3364"/>
                <a:gd name="T10" fmla="*/ 390 w 1280"/>
                <a:gd name="T11" fmla="*/ 2034 h 3364"/>
                <a:gd name="T12" fmla="*/ 314 w 1280"/>
                <a:gd name="T13" fmla="*/ 2441 h 3364"/>
                <a:gd name="T14" fmla="*/ 186 w 1280"/>
                <a:gd name="T15" fmla="*/ 2821 h 3364"/>
                <a:gd name="T16" fmla="*/ 0 w 1280"/>
                <a:gd name="T17" fmla="*/ 3169 h 3364"/>
                <a:gd name="T18" fmla="*/ 249 w 1280"/>
                <a:gd name="T19" fmla="*/ 3114 h 3364"/>
                <a:gd name="T20" fmla="*/ 454 w 1280"/>
                <a:gd name="T21" fmla="*/ 3108 h 3364"/>
                <a:gd name="T22" fmla="*/ 625 w 1280"/>
                <a:gd name="T23" fmla="*/ 3132 h 3364"/>
                <a:gd name="T24" fmla="*/ 772 w 1280"/>
                <a:gd name="T25" fmla="*/ 3178 h 3364"/>
                <a:gd name="T26" fmla="*/ 898 w 1280"/>
                <a:gd name="T27" fmla="*/ 3234 h 3364"/>
                <a:gd name="T28" fmla="*/ 1018 w 1280"/>
                <a:gd name="T29" fmla="*/ 3291 h 3364"/>
                <a:gd name="T30" fmla="*/ 1137 w 1280"/>
                <a:gd name="T31" fmla="*/ 3337 h 3364"/>
                <a:gd name="T32" fmla="*/ 1267 w 1280"/>
                <a:gd name="T33" fmla="*/ 3364 h 3364"/>
                <a:gd name="T34" fmla="*/ 1280 w 1280"/>
                <a:gd name="T35" fmla="*/ 3120 h 3364"/>
                <a:gd name="T36" fmla="*/ 1265 w 1280"/>
                <a:gd name="T37" fmla="*/ 2936 h 3364"/>
                <a:gd name="T38" fmla="*/ 1228 w 1280"/>
                <a:gd name="T39" fmla="*/ 2755 h 3364"/>
                <a:gd name="T40" fmla="*/ 1187 w 1280"/>
                <a:gd name="T41" fmla="*/ 2532 h 3364"/>
                <a:gd name="T42" fmla="*/ 1148 w 1280"/>
                <a:gd name="T43" fmla="*/ 2207 h 3364"/>
                <a:gd name="T44" fmla="*/ 1127 w 1280"/>
                <a:gd name="T45" fmla="*/ 1730 h 3364"/>
                <a:gd name="T46" fmla="*/ 1135 w 1280"/>
                <a:gd name="T47" fmla="*/ 1047 h 3364"/>
                <a:gd name="T48" fmla="*/ 1189 w 1280"/>
                <a:gd name="T49" fmla="*/ 106 h 3364"/>
                <a:gd name="T50" fmla="*/ 1156 w 1280"/>
                <a:gd name="T51" fmla="*/ 100 h 3364"/>
                <a:gd name="T52" fmla="*/ 1075 w 1280"/>
                <a:gd name="T53" fmla="*/ 89 h 3364"/>
                <a:gd name="T54" fmla="*/ 956 w 1280"/>
                <a:gd name="T55" fmla="*/ 73 h 3364"/>
                <a:gd name="T56" fmla="*/ 821 w 1280"/>
                <a:gd name="T57" fmla="*/ 56 h 3364"/>
                <a:gd name="T58" fmla="*/ 683 w 1280"/>
                <a:gd name="T59" fmla="*/ 35 h 3364"/>
                <a:gd name="T60" fmla="*/ 561 w 1280"/>
                <a:gd name="T61" fmla="*/ 19 h 3364"/>
                <a:gd name="T62" fmla="*/ 470 w 1280"/>
                <a:gd name="T63" fmla="*/ 5 h 3364"/>
                <a:gd name="T64" fmla="*/ 429 w 1280"/>
                <a:gd name="T65" fmla="*/ 0 h 33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0"/>
                <a:gd name="T100" fmla="*/ 0 h 3364"/>
                <a:gd name="T101" fmla="*/ 1280 w 1280"/>
                <a:gd name="T102" fmla="*/ 3364 h 33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0" h="3364">
                  <a:moveTo>
                    <a:pt x="429" y="0"/>
                  </a:moveTo>
                  <a:lnTo>
                    <a:pt x="429" y="370"/>
                  </a:lnTo>
                  <a:lnTo>
                    <a:pt x="439" y="771"/>
                  </a:lnTo>
                  <a:lnTo>
                    <a:pt x="441" y="1188"/>
                  </a:lnTo>
                  <a:lnTo>
                    <a:pt x="431" y="1615"/>
                  </a:lnTo>
                  <a:lnTo>
                    <a:pt x="390" y="2034"/>
                  </a:lnTo>
                  <a:lnTo>
                    <a:pt x="314" y="2441"/>
                  </a:lnTo>
                  <a:lnTo>
                    <a:pt x="186" y="2821"/>
                  </a:lnTo>
                  <a:lnTo>
                    <a:pt x="0" y="3169"/>
                  </a:lnTo>
                  <a:lnTo>
                    <a:pt x="249" y="3114"/>
                  </a:lnTo>
                  <a:lnTo>
                    <a:pt x="454" y="3108"/>
                  </a:lnTo>
                  <a:lnTo>
                    <a:pt x="625" y="3132"/>
                  </a:lnTo>
                  <a:lnTo>
                    <a:pt x="772" y="3178"/>
                  </a:lnTo>
                  <a:lnTo>
                    <a:pt x="898" y="3234"/>
                  </a:lnTo>
                  <a:lnTo>
                    <a:pt x="1018" y="3291"/>
                  </a:lnTo>
                  <a:lnTo>
                    <a:pt x="1137" y="3337"/>
                  </a:lnTo>
                  <a:lnTo>
                    <a:pt x="1267" y="3364"/>
                  </a:lnTo>
                  <a:lnTo>
                    <a:pt x="1280" y="3120"/>
                  </a:lnTo>
                  <a:lnTo>
                    <a:pt x="1265" y="2936"/>
                  </a:lnTo>
                  <a:lnTo>
                    <a:pt x="1228" y="2755"/>
                  </a:lnTo>
                  <a:lnTo>
                    <a:pt x="1187" y="2532"/>
                  </a:lnTo>
                  <a:lnTo>
                    <a:pt x="1148" y="2207"/>
                  </a:lnTo>
                  <a:lnTo>
                    <a:pt x="1127" y="1730"/>
                  </a:lnTo>
                  <a:lnTo>
                    <a:pt x="1135" y="1047"/>
                  </a:lnTo>
                  <a:lnTo>
                    <a:pt x="1189" y="106"/>
                  </a:lnTo>
                  <a:lnTo>
                    <a:pt x="1156" y="100"/>
                  </a:lnTo>
                  <a:lnTo>
                    <a:pt x="1075" y="89"/>
                  </a:lnTo>
                  <a:lnTo>
                    <a:pt x="956" y="73"/>
                  </a:lnTo>
                  <a:lnTo>
                    <a:pt x="821" y="56"/>
                  </a:lnTo>
                  <a:lnTo>
                    <a:pt x="683" y="35"/>
                  </a:lnTo>
                  <a:lnTo>
                    <a:pt x="561" y="19"/>
                  </a:lnTo>
                  <a:lnTo>
                    <a:pt x="470" y="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2582" y="2483"/>
              <a:ext cx="594" cy="1614"/>
            </a:xfrm>
            <a:custGeom>
              <a:avLst/>
              <a:gdLst>
                <a:gd name="T0" fmla="*/ 399 w 1186"/>
                <a:gd name="T1" fmla="*/ 0 h 3227"/>
                <a:gd name="T2" fmla="*/ 399 w 1186"/>
                <a:gd name="T3" fmla="*/ 355 h 3227"/>
                <a:gd name="T4" fmla="*/ 407 w 1186"/>
                <a:gd name="T5" fmla="*/ 741 h 3227"/>
                <a:gd name="T6" fmla="*/ 409 w 1186"/>
                <a:gd name="T7" fmla="*/ 1140 h 3227"/>
                <a:gd name="T8" fmla="*/ 399 w 1186"/>
                <a:gd name="T9" fmla="*/ 1549 h 3227"/>
                <a:gd name="T10" fmla="*/ 362 w 1186"/>
                <a:gd name="T11" fmla="*/ 1951 h 3227"/>
                <a:gd name="T12" fmla="*/ 290 w 1186"/>
                <a:gd name="T13" fmla="*/ 2342 h 3227"/>
                <a:gd name="T14" fmla="*/ 172 w 1186"/>
                <a:gd name="T15" fmla="*/ 2707 h 3227"/>
                <a:gd name="T16" fmla="*/ 0 w 1186"/>
                <a:gd name="T17" fmla="*/ 3039 h 3227"/>
                <a:gd name="T18" fmla="*/ 230 w 1186"/>
                <a:gd name="T19" fmla="*/ 2988 h 3227"/>
                <a:gd name="T20" fmla="*/ 422 w 1186"/>
                <a:gd name="T21" fmla="*/ 2980 h 3227"/>
                <a:gd name="T22" fmla="*/ 581 w 1186"/>
                <a:gd name="T23" fmla="*/ 3002 h 3227"/>
                <a:gd name="T24" fmla="*/ 717 w 1186"/>
                <a:gd name="T25" fmla="*/ 3048 h 3227"/>
                <a:gd name="T26" fmla="*/ 834 w 1186"/>
                <a:gd name="T27" fmla="*/ 3101 h 3227"/>
                <a:gd name="T28" fmla="*/ 944 w 1186"/>
                <a:gd name="T29" fmla="*/ 3157 h 3227"/>
                <a:gd name="T30" fmla="*/ 1053 w 1186"/>
                <a:gd name="T31" fmla="*/ 3200 h 3227"/>
                <a:gd name="T32" fmla="*/ 1173 w 1186"/>
                <a:gd name="T33" fmla="*/ 3227 h 3227"/>
                <a:gd name="T34" fmla="*/ 1186 w 1186"/>
                <a:gd name="T35" fmla="*/ 2992 h 3227"/>
                <a:gd name="T36" fmla="*/ 1171 w 1186"/>
                <a:gd name="T37" fmla="*/ 2816 h 3227"/>
                <a:gd name="T38" fmla="*/ 1138 w 1186"/>
                <a:gd name="T39" fmla="*/ 2643 h 3227"/>
                <a:gd name="T40" fmla="*/ 1099 w 1186"/>
                <a:gd name="T41" fmla="*/ 2430 h 3227"/>
                <a:gd name="T42" fmla="*/ 1062 w 1186"/>
                <a:gd name="T43" fmla="*/ 2117 h 3227"/>
                <a:gd name="T44" fmla="*/ 1045 w 1186"/>
                <a:gd name="T45" fmla="*/ 1660 h 3227"/>
                <a:gd name="T46" fmla="*/ 1053 w 1186"/>
                <a:gd name="T47" fmla="*/ 1004 h 3227"/>
                <a:gd name="T48" fmla="*/ 1101 w 1186"/>
                <a:gd name="T49" fmla="*/ 103 h 3227"/>
                <a:gd name="T50" fmla="*/ 1070 w 1186"/>
                <a:gd name="T51" fmla="*/ 97 h 3227"/>
                <a:gd name="T52" fmla="*/ 994 w 1186"/>
                <a:gd name="T53" fmla="*/ 87 h 3227"/>
                <a:gd name="T54" fmla="*/ 886 w 1186"/>
                <a:gd name="T55" fmla="*/ 70 h 3227"/>
                <a:gd name="T56" fmla="*/ 762 w 1186"/>
                <a:gd name="T57" fmla="*/ 54 h 3227"/>
                <a:gd name="T58" fmla="*/ 634 w 1186"/>
                <a:gd name="T59" fmla="*/ 35 h 3227"/>
                <a:gd name="T60" fmla="*/ 521 w 1186"/>
                <a:gd name="T61" fmla="*/ 17 h 3227"/>
                <a:gd name="T62" fmla="*/ 436 w 1186"/>
                <a:gd name="T63" fmla="*/ 6 h 3227"/>
                <a:gd name="T64" fmla="*/ 399 w 1186"/>
                <a:gd name="T65" fmla="*/ 0 h 3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6"/>
                <a:gd name="T100" fmla="*/ 0 h 3227"/>
                <a:gd name="T101" fmla="*/ 1186 w 1186"/>
                <a:gd name="T102" fmla="*/ 3227 h 32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6" h="3227">
                  <a:moveTo>
                    <a:pt x="399" y="0"/>
                  </a:moveTo>
                  <a:lnTo>
                    <a:pt x="399" y="355"/>
                  </a:lnTo>
                  <a:lnTo>
                    <a:pt x="407" y="741"/>
                  </a:lnTo>
                  <a:lnTo>
                    <a:pt x="409" y="1140"/>
                  </a:lnTo>
                  <a:lnTo>
                    <a:pt x="399" y="1549"/>
                  </a:lnTo>
                  <a:lnTo>
                    <a:pt x="362" y="1951"/>
                  </a:lnTo>
                  <a:lnTo>
                    <a:pt x="290" y="2342"/>
                  </a:lnTo>
                  <a:lnTo>
                    <a:pt x="172" y="2707"/>
                  </a:lnTo>
                  <a:lnTo>
                    <a:pt x="0" y="3039"/>
                  </a:lnTo>
                  <a:lnTo>
                    <a:pt x="230" y="2988"/>
                  </a:lnTo>
                  <a:lnTo>
                    <a:pt x="422" y="2980"/>
                  </a:lnTo>
                  <a:lnTo>
                    <a:pt x="581" y="3002"/>
                  </a:lnTo>
                  <a:lnTo>
                    <a:pt x="717" y="3048"/>
                  </a:lnTo>
                  <a:lnTo>
                    <a:pt x="834" y="3101"/>
                  </a:lnTo>
                  <a:lnTo>
                    <a:pt x="944" y="3157"/>
                  </a:lnTo>
                  <a:lnTo>
                    <a:pt x="1053" y="3200"/>
                  </a:lnTo>
                  <a:lnTo>
                    <a:pt x="1173" y="3227"/>
                  </a:lnTo>
                  <a:lnTo>
                    <a:pt x="1186" y="2992"/>
                  </a:lnTo>
                  <a:lnTo>
                    <a:pt x="1171" y="2816"/>
                  </a:lnTo>
                  <a:lnTo>
                    <a:pt x="1138" y="2643"/>
                  </a:lnTo>
                  <a:lnTo>
                    <a:pt x="1099" y="2430"/>
                  </a:lnTo>
                  <a:lnTo>
                    <a:pt x="1062" y="2117"/>
                  </a:lnTo>
                  <a:lnTo>
                    <a:pt x="1045" y="1660"/>
                  </a:lnTo>
                  <a:lnTo>
                    <a:pt x="1053" y="1004"/>
                  </a:lnTo>
                  <a:lnTo>
                    <a:pt x="1101" y="103"/>
                  </a:lnTo>
                  <a:lnTo>
                    <a:pt x="1070" y="97"/>
                  </a:lnTo>
                  <a:lnTo>
                    <a:pt x="994" y="87"/>
                  </a:lnTo>
                  <a:lnTo>
                    <a:pt x="886" y="70"/>
                  </a:lnTo>
                  <a:lnTo>
                    <a:pt x="762" y="54"/>
                  </a:lnTo>
                  <a:lnTo>
                    <a:pt x="634" y="35"/>
                  </a:lnTo>
                  <a:lnTo>
                    <a:pt x="521" y="17"/>
                  </a:lnTo>
                  <a:lnTo>
                    <a:pt x="436" y="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9C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60"/>
            <p:cNvSpPr>
              <a:spLocks/>
            </p:cNvSpPr>
            <p:nvPr/>
          </p:nvSpPr>
          <p:spPr bwMode="auto">
            <a:xfrm>
              <a:off x="2611" y="2530"/>
              <a:ext cx="544" cy="1544"/>
            </a:xfrm>
            <a:custGeom>
              <a:avLst/>
              <a:gdLst>
                <a:gd name="T0" fmla="*/ 364 w 1088"/>
                <a:gd name="T1" fmla="*/ 0 h 3087"/>
                <a:gd name="T2" fmla="*/ 364 w 1088"/>
                <a:gd name="T3" fmla="*/ 341 h 3087"/>
                <a:gd name="T4" fmla="*/ 370 w 1088"/>
                <a:gd name="T5" fmla="*/ 708 h 3087"/>
                <a:gd name="T6" fmla="*/ 374 w 1088"/>
                <a:gd name="T7" fmla="*/ 1092 h 3087"/>
                <a:gd name="T8" fmla="*/ 366 w 1088"/>
                <a:gd name="T9" fmla="*/ 1481 h 3087"/>
                <a:gd name="T10" fmla="*/ 331 w 1088"/>
                <a:gd name="T11" fmla="*/ 1865 h 3087"/>
                <a:gd name="T12" fmla="*/ 267 w 1088"/>
                <a:gd name="T13" fmla="*/ 2240 h 3087"/>
                <a:gd name="T14" fmla="*/ 159 w 1088"/>
                <a:gd name="T15" fmla="*/ 2589 h 3087"/>
                <a:gd name="T16" fmla="*/ 0 w 1088"/>
                <a:gd name="T17" fmla="*/ 2907 h 3087"/>
                <a:gd name="T18" fmla="*/ 211 w 1088"/>
                <a:gd name="T19" fmla="*/ 2858 h 3087"/>
                <a:gd name="T20" fmla="*/ 388 w 1088"/>
                <a:gd name="T21" fmla="*/ 2853 h 3087"/>
                <a:gd name="T22" fmla="*/ 533 w 1088"/>
                <a:gd name="T23" fmla="*/ 2874 h 3087"/>
                <a:gd name="T24" fmla="*/ 657 w 1088"/>
                <a:gd name="T25" fmla="*/ 2917 h 3087"/>
                <a:gd name="T26" fmla="*/ 764 w 1088"/>
                <a:gd name="T27" fmla="*/ 2969 h 3087"/>
                <a:gd name="T28" fmla="*/ 867 w 1088"/>
                <a:gd name="T29" fmla="*/ 3021 h 3087"/>
                <a:gd name="T30" fmla="*/ 968 w 1088"/>
                <a:gd name="T31" fmla="*/ 3062 h 3087"/>
                <a:gd name="T32" fmla="*/ 1076 w 1088"/>
                <a:gd name="T33" fmla="*/ 3087 h 3087"/>
                <a:gd name="T34" fmla="*/ 1088 w 1088"/>
                <a:gd name="T35" fmla="*/ 2862 h 3087"/>
                <a:gd name="T36" fmla="*/ 1074 w 1088"/>
                <a:gd name="T37" fmla="*/ 2694 h 3087"/>
                <a:gd name="T38" fmla="*/ 1043 w 1088"/>
                <a:gd name="T39" fmla="*/ 2531 h 3087"/>
                <a:gd name="T40" fmla="*/ 1008 w 1088"/>
                <a:gd name="T41" fmla="*/ 2325 h 3087"/>
                <a:gd name="T42" fmla="*/ 975 w 1088"/>
                <a:gd name="T43" fmla="*/ 2026 h 3087"/>
                <a:gd name="T44" fmla="*/ 960 w 1088"/>
                <a:gd name="T45" fmla="*/ 1590 h 3087"/>
                <a:gd name="T46" fmla="*/ 968 w 1088"/>
                <a:gd name="T47" fmla="*/ 964 h 3087"/>
                <a:gd name="T48" fmla="*/ 1012 w 1088"/>
                <a:gd name="T49" fmla="*/ 101 h 3087"/>
                <a:gd name="T50" fmla="*/ 985 w 1088"/>
                <a:gd name="T51" fmla="*/ 95 h 3087"/>
                <a:gd name="T52" fmla="*/ 913 w 1088"/>
                <a:gd name="T53" fmla="*/ 85 h 3087"/>
                <a:gd name="T54" fmla="*/ 812 w 1088"/>
                <a:gd name="T55" fmla="*/ 68 h 3087"/>
                <a:gd name="T56" fmla="*/ 700 w 1088"/>
                <a:gd name="T57" fmla="*/ 52 h 3087"/>
                <a:gd name="T58" fmla="*/ 582 w 1088"/>
                <a:gd name="T59" fmla="*/ 33 h 3087"/>
                <a:gd name="T60" fmla="*/ 477 w 1088"/>
                <a:gd name="T61" fmla="*/ 17 h 3087"/>
                <a:gd name="T62" fmla="*/ 399 w 1088"/>
                <a:gd name="T63" fmla="*/ 6 h 3087"/>
                <a:gd name="T64" fmla="*/ 364 w 1088"/>
                <a:gd name="T65" fmla="*/ 0 h 30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8"/>
                <a:gd name="T100" fmla="*/ 0 h 3087"/>
                <a:gd name="T101" fmla="*/ 1088 w 1088"/>
                <a:gd name="T102" fmla="*/ 3087 h 30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8" h="3087">
                  <a:moveTo>
                    <a:pt x="364" y="0"/>
                  </a:moveTo>
                  <a:lnTo>
                    <a:pt x="364" y="341"/>
                  </a:lnTo>
                  <a:lnTo>
                    <a:pt x="370" y="708"/>
                  </a:lnTo>
                  <a:lnTo>
                    <a:pt x="374" y="1092"/>
                  </a:lnTo>
                  <a:lnTo>
                    <a:pt x="366" y="1481"/>
                  </a:lnTo>
                  <a:lnTo>
                    <a:pt x="331" y="1865"/>
                  </a:lnTo>
                  <a:lnTo>
                    <a:pt x="267" y="2240"/>
                  </a:lnTo>
                  <a:lnTo>
                    <a:pt x="159" y="2589"/>
                  </a:lnTo>
                  <a:lnTo>
                    <a:pt x="0" y="2907"/>
                  </a:lnTo>
                  <a:lnTo>
                    <a:pt x="211" y="2858"/>
                  </a:lnTo>
                  <a:lnTo>
                    <a:pt x="388" y="2853"/>
                  </a:lnTo>
                  <a:lnTo>
                    <a:pt x="533" y="2874"/>
                  </a:lnTo>
                  <a:lnTo>
                    <a:pt x="657" y="2917"/>
                  </a:lnTo>
                  <a:lnTo>
                    <a:pt x="764" y="2969"/>
                  </a:lnTo>
                  <a:lnTo>
                    <a:pt x="867" y="3021"/>
                  </a:lnTo>
                  <a:lnTo>
                    <a:pt x="968" y="3062"/>
                  </a:lnTo>
                  <a:lnTo>
                    <a:pt x="1076" y="3087"/>
                  </a:lnTo>
                  <a:lnTo>
                    <a:pt x="1088" y="2862"/>
                  </a:lnTo>
                  <a:lnTo>
                    <a:pt x="1074" y="2694"/>
                  </a:lnTo>
                  <a:lnTo>
                    <a:pt x="1043" y="2531"/>
                  </a:lnTo>
                  <a:lnTo>
                    <a:pt x="1008" y="2325"/>
                  </a:lnTo>
                  <a:lnTo>
                    <a:pt x="975" y="2026"/>
                  </a:lnTo>
                  <a:lnTo>
                    <a:pt x="960" y="1590"/>
                  </a:lnTo>
                  <a:lnTo>
                    <a:pt x="968" y="964"/>
                  </a:lnTo>
                  <a:lnTo>
                    <a:pt x="1012" y="101"/>
                  </a:lnTo>
                  <a:lnTo>
                    <a:pt x="985" y="95"/>
                  </a:lnTo>
                  <a:lnTo>
                    <a:pt x="913" y="85"/>
                  </a:lnTo>
                  <a:lnTo>
                    <a:pt x="812" y="68"/>
                  </a:lnTo>
                  <a:lnTo>
                    <a:pt x="700" y="52"/>
                  </a:lnTo>
                  <a:lnTo>
                    <a:pt x="582" y="33"/>
                  </a:lnTo>
                  <a:lnTo>
                    <a:pt x="477" y="17"/>
                  </a:lnTo>
                  <a:lnTo>
                    <a:pt x="399" y="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AD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61"/>
            <p:cNvSpPr>
              <a:spLocks/>
            </p:cNvSpPr>
            <p:nvPr/>
          </p:nvSpPr>
          <p:spPr bwMode="auto">
            <a:xfrm>
              <a:off x="2640" y="2576"/>
              <a:ext cx="496" cy="1475"/>
            </a:xfrm>
            <a:custGeom>
              <a:avLst/>
              <a:gdLst>
                <a:gd name="T0" fmla="*/ 332 w 991"/>
                <a:gd name="T1" fmla="*/ 0 h 2950"/>
                <a:gd name="T2" fmla="*/ 332 w 991"/>
                <a:gd name="T3" fmla="*/ 326 h 2950"/>
                <a:gd name="T4" fmla="*/ 337 w 991"/>
                <a:gd name="T5" fmla="*/ 677 h 2950"/>
                <a:gd name="T6" fmla="*/ 339 w 991"/>
                <a:gd name="T7" fmla="*/ 1043 h 2950"/>
                <a:gd name="T8" fmla="*/ 332 w 991"/>
                <a:gd name="T9" fmla="*/ 1418 h 2950"/>
                <a:gd name="T10" fmla="*/ 301 w 991"/>
                <a:gd name="T11" fmla="*/ 1784 h 2950"/>
                <a:gd name="T12" fmla="*/ 242 w 991"/>
                <a:gd name="T13" fmla="*/ 2141 h 2950"/>
                <a:gd name="T14" fmla="*/ 143 w 991"/>
                <a:gd name="T15" fmla="*/ 2473 h 2950"/>
                <a:gd name="T16" fmla="*/ 0 w 991"/>
                <a:gd name="T17" fmla="*/ 2777 h 2950"/>
                <a:gd name="T18" fmla="*/ 192 w 991"/>
                <a:gd name="T19" fmla="*/ 2730 h 2950"/>
                <a:gd name="T20" fmla="*/ 351 w 991"/>
                <a:gd name="T21" fmla="*/ 2725 h 2950"/>
                <a:gd name="T22" fmla="*/ 483 w 991"/>
                <a:gd name="T23" fmla="*/ 2746 h 2950"/>
                <a:gd name="T24" fmla="*/ 597 w 991"/>
                <a:gd name="T25" fmla="*/ 2787 h 2950"/>
                <a:gd name="T26" fmla="*/ 694 w 991"/>
                <a:gd name="T27" fmla="*/ 2835 h 2950"/>
                <a:gd name="T28" fmla="*/ 787 w 991"/>
                <a:gd name="T29" fmla="*/ 2886 h 2950"/>
                <a:gd name="T30" fmla="*/ 878 w 991"/>
                <a:gd name="T31" fmla="*/ 2926 h 2950"/>
                <a:gd name="T32" fmla="*/ 979 w 991"/>
                <a:gd name="T33" fmla="*/ 2950 h 2950"/>
                <a:gd name="T34" fmla="*/ 991 w 991"/>
                <a:gd name="T35" fmla="*/ 2734 h 2950"/>
                <a:gd name="T36" fmla="*/ 979 w 991"/>
                <a:gd name="T37" fmla="*/ 2573 h 2950"/>
                <a:gd name="T38" fmla="*/ 952 w 991"/>
                <a:gd name="T39" fmla="*/ 2416 h 2950"/>
                <a:gd name="T40" fmla="*/ 919 w 991"/>
                <a:gd name="T41" fmla="*/ 2220 h 2950"/>
                <a:gd name="T42" fmla="*/ 890 w 991"/>
                <a:gd name="T43" fmla="*/ 1935 h 2950"/>
                <a:gd name="T44" fmla="*/ 873 w 991"/>
                <a:gd name="T45" fmla="*/ 1518 h 2950"/>
                <a:gd name="T46" fmla="*/ 878 w 991"/>
                <a:gd name="T47" fmla="*/ 919 h 2950"/>
                <a:gd name="T48" fmla="*/ 921 w 991"/>
                <a:gd name="T49" fmla="*/ 97 h 2950"/>
                <a:gd name="T50" fmla="*/ 896 w 991"/>
                <a:gd name="T51" fmla="*/ 91 h 2950"/>
                <a:gd name="T52" fmla="*/ 832 w 991"/>
                <a:gd name="T53" fmla="*/ 81 h 2950"/>
                <a:gd name="T54" fmla="*/ 739 w 991"/>
                <a:gd name="T55" fmla="*/ 66 h 2950"/>
                <a:gd name="T56" fmla="*/ 636 w 991"/>
                <a:gd name="T57" fmla="*/ 50 h 2950"/>
                <a:gd name="T58" fmla="*/ 529 w 991"/>
                <a:gd name="T59" fmla="*/ 33 h 2950"/>
                <a:gd name="T60" fmla="*/ 434 w 991"/>
                <a:gd name="T61" fmla="*/ 17 h 2950"/>
                <a:gd name="T62" fmla="*/ 363 w 991"/>
                <a:gd name="T63" fmla="*/ 6 h 2950"/>
                <a:gd name="T64" fmla="*/ 332 w 991"/>
                <a:gd name="T65" fmla="*/ 0 h 29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"/>
                <a:gd name="T100" fmla="*/ 0 h 2950"/>
                <a:gd name="T101" fmla="*/ 991 w 991"/>
                <a:gd name="T102" fmla="*/ 2950 h 29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" h="2950">
                  <a:moveTo>
                    <a:pt x="332" y="0"/>
                  </a:moveTo>
                  <a:lnTo>
                    <a:pt x="332" y="326"/>
                  </a:lnTo>
                  <a:lnTo>
                    <a:pt x="337" y="677"/>
                  </a:lnTo>
                  <a:lnTo>
                    <a:pt x="339" y="1043"/>
                  </a:lnTo>
                  <a:lnTo>
                    <a:pt x="332" y="1418"/>
                  </a:lnTo>
                  <a:lnTo>
                    <a:pt x="301" y="1784"/>
                  </a:lnTo>
                  <a:lnTo>
                    <a:pt x="242" y="2141"/>
                  </a:lnTo>
                  <a:lnTo>
                    <a:pt x="143" y="2473"/>
                  </a:lnTo>
                  <a:lnTo>
                    <a:pt x="0" y="2777"/>
                  </a:lnTo>
                  <a:lnTo>
                    <a:pt x="192" y="2730"/>
                  </a:lnTo>
                  <a:lnTo>
                    <a:pt x="351" y="2725"/>
                  </a:lnTo>
                  <a:lnTo>
                    <a:pt x="483" y="2746"/>
                  </a:lnTo>
                  <a:lnTo>
                    <a:pt x="597" y="2787"/>
                  </a:lnTo>
                  <a:lnTo>
                    <a:pt x="694" y="2835"/>
                  </a:lnTo>
                  <a:lnTo>
                    <a:pt x="787" y="2886"/>
                  </a:lnTo>
                  <a:lnTo>
                    <a:pt x="878" y="2926"/>
                  </a:lnTo>
                  <a:lnTo>
                    <a:pt x="979" y="2950"/>
                  </a:lnTo>
                  <a:lnTo>
                    <a:pt x="991" y="2734"/>
                  </a:lnTo>
                  <a:lnTo>
                    <a:pt x="979" y="2573"/>
                  </a:lnTo>
                  <a:lnTo>
                    <a:pt x="952" y="2416"/>
                  </a:lnTo>
                  <a:lnTo>
                    <a:pt x="919" y="2220"/>
                  </a:lnTo>
                  <a:lnTo>
                    <a:pt x="890" y="1935"/>
                  </a:lnTo>
                  <a:lnTo>
                    <a:pt x="873" y="1518"/>
                  </a:lnTo>
                  <a:lnTo>
                    <a:pt x="878" y="919"/>
                  </a:lnTo>
                  <a:lnTo>
                    <a:pt x="921" y="97"/>
                  </a:lnTo>
                  <a:lnTo>
                    <a:pt x="896" y="91"/>
                  </a:lnTo>
                  <a:lnTo>
                    <a:pt x="832" y="81"/>
                  </a:lnTo>
                  <a:lnTo>
                    <a:pt x="739" y="66"/>
                  </a:lnTo>
                  <a:lnTo>
                    <a:pt x="636" y="50"/>
                  </a:lnTo>
                  <a:lnTo>
                    <a:pt x="529" y="33"/>
                  </a:lnTo>
                  <a:lnTo>
                    <a:pt x="434" y="17"/>
                  </a:lnTo>
                  <a:lnTo>
                    <a:pt x="363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2796" y="2754"/>
              <a:ext cx="265" cy="1100"/>
            </a:xfrm>
            <a:custGeom>
              <a:avLst/>
              <a:gdLst>
                <a:gd name="T0" fmla="*/ 192 w 532"/>
                <a:gd name="T1" fmla="*/ 13 h 2199"/>
                <a:gd name="T2" fmla="*/ 177 w 532"/>
                <a:gd name="T3" fmla="*/ 97 h 2199"/>
                <a:gd name="T4" fmla="*/ 144 w 532"/>
                <a:gd name="T5" fmla="*/ 324 h 2199"/>
                <a:gd name="T6" fmla="*/ 99 w 532"/>
                <a:gd name="T7" fmla="*/ 644 h 2199"/>
                <a:gd name="T8" fmla="*/ 56 w 532"/>
                <a:gd name="T9" fmla="*/ 1018 h 2199"/>
                <a:gd name="T10" fmla="*/ 18 w 532"/>
                <a:gd name="T11" fmla="*/ 1394 h 2199"/>
                <a:gd name="T12" fmla="*/ 0 w 532"/>
                <a:gd name="T13" fmla="*/ 1736 h 2199"/>
                <a:gd name="T14" fmla="*/ 6 w 532"/>
                <a:gd name="T15" fmla="*/ 1990 h 2199"/>
                <a:gd name="T16" fmla="*/ 51 w 532"/>
                <a:gd name="T17" fmla="*/ 2118 h 2199"/>
                <a:gd name="T18" fmla="*/ 117 w 532"/>
                <a:gd name="T19" fmla="*/ 2156 h 2199"/>
                <a:gd name="T20" fmla="*/ 192 w 532"/>
                <a:gd name="T21" fmla="*/ 2182 h 2199"/>
                <a:gd name="T22" fmla="*/ 268 w 532"/>
                <a:gd name="T23" fmla="*/ 2195 h 2199"/>
                <a:gd name="T24" fmla="*/ 342 w 532"/>
                <a:gd name="T25" fmla="*/ 2199 h 2199"/>
                <a:gd name="T26" fmla="*/ 406 w 532"/>
                <a:gd name="T27" fmla="*/ 2187 h 2199"/>
                <a:gd name="T28" fmla="*/ 460 w 532"/>
                <a:gd name="T29" fmla="*/ 2170 h 2199"/>
                <a:gd name="T30" fmla="*/ 495 w 532"/>
                <a:gd name="T31" fmla="*/ 2143 h 2199"/>
                <a:gd name="T32" fmla="*/ 508 w 532"/>
                <a:gd name="T33" fmla="*/ 2110 h 2199"/>
                <a:gd name="T34" fmla="*/ 512 w 532"/>
                <a:gd name="T35" fmla="*/ 1976 h 2199"/>
                <a:gd name="T36" fmla="*/ 524 w 532"/>
                <a:gd name="T37" fmla="*/ 1691 h 2199"/>
                <a:gd name="T38" fmla="*/ 532 w 532"/>
                <a:gd name="T39" fmla="*/ 1311 h 2199"/>
                <a:gd name="T40" fmla="*/ 528 w 532"/>
                <a:gd name="T41" fmla="*/ 896 h 2199"/>
                <a:gd name="T42" fmla="*/ 499 w 532"/>
                <a:gd name="T43" fmla="*/ 498 h 2199"/>
                <a:gd name="T44" fmla="*/ 440 w 532"/>
                <a:gd name="T45" fmla="*/ 182 h 2199"/>
                <a:gd name="T46" fmla="*/ 342 w 532"/>
                <a:gd name="T47" fmla="*/ 0 h 2199"/>
                <a:gd name="T48" fmla="*/ 192 w 532"/>
                <a:gd name="T49" fmla="*/ 13 h 21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2"/>
                <a:gd name="T76" fmla="*/ 0 h 2199"/>
                <a:gd name="T77" fmla="*/ 532 w 532"/>
                <a:gd name="T78" fmla="*/ 2199 h 21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2" h="2199">
                  <a:moveTo>
                    <a:pt x="192" y="13"/>
                  </a:moveTo>
                  <a:lnTo>
                    <a:pt x="177" y="97"/>
                  </a:lnTo>
                  <a:lnTo>
                    <a:pt x="144" y="324"/>
                  </a:lnTo>
                  <a:lnTo>
                    <a:pt x="99" y="644"/>
                  </a:lnTo>
                  <a:lnTo>
                    <a:pt x="56" y="1018"/>
                  </a:lnTo>
                  <a:lnTo>
                    <a:pt x="18" y="1394"/>
                  </a:lnTo>
                  <a:lnTo>
                    <a:pt x="0" y="1736"/>
                  </a:lnTo>
                  <a:lnTo>
                    <a:pt x="6" y="1990"/>
                  </a:lnTo>
                  <a:lnTo>
                    <a:pt x="51" y="2118"/>
                  </a:lnTo>
                  <a:lnTo>
                    <a:pt x="117" y="2156"/>
                  </a:lnTo>
                  <a:lnTo>
                    <a:pt x="192" y="2182"/>
                  </a:lnTo>
                  <a:lnTo>
                    <a:pt x="268" y="2195"/>
                  </a:lnTo>
                  <a:lnTo>
                    <a:pt x="342" y="2199"/>
                  </a:lnTo>
                  <a:lnTo>
                    <a:pt x="406" y="2187"/>
                  </a:lnTo>
                  <a:lnTo>
                    <a:pt x="460" y="2170"/>
                  </a:lnTo>
                  <a:lnTo>
                    <a:pt x="495" y="2143"/>
                  </a:lnTo>
                  <a:lnTo>
                    <a:pt x="508" y="2110"/>
                  </a:lnTo>
                  <a:lnTo>
                    <a:pt x="512" y="1976"/>
                  </a:lnTo>
                  <a:lnTo>
                    <a:pt x="524" y="1691"/>
                  </a:lnTo>
                  <a:lnTo>
                    <a:pt x="532" y="1311"/>
                  </a:lnTo>
                  <a:lnTo>
                    <a:pt x="528" y="896"/>
                  </a:lnTo>
                  <a:lnTo>
                    <a:pt x="499" y="498"/>
                  </a:lnTo>
                  <a:lnTo>
                    <a:pt x="440" y="182"/>
                  </a:lnTo>
                  <a:lnTo>
                    <a:pt x="342" y="0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3138" y="2359"/>
              <a:ext cx="660" cy="1770"/>
            </a:xfrm>
            <a:custGeom>
              <a:avLst/>
              <a:gdLst>
                <a:gd name="T0" fmla="*/ 750 w 1321"/>
                <a:gd name="T1" fmla="*/ 0 h 3539"/>
                <a:gd name="T2" fmla="*/ 764 w 1321"/>
                <a:gd name="T3" fmla="*/ 385 h 3539"/>
                <a:gd name="T4" fmla="*/ 774 w 1321"/>
                <a:gd name="T5" fmla="*/ 802 h 3539"/>
                <a:gd name="T6" fmla="*/ 787 w 1321"/>
                <a:gd name="T7" fmla="*/ 1237 h 3539"/>
                <a:gd name="T8" fmla="*/ 820 w 1321"/>
                <a:gd name="T9" fmla="*/ 1679 h 3539"/>
                <a:gd name="T10" fmla="*/ 878 w 1321"/>
                <a:gd name="T11" fmla="*/ 2113 h 3539"/>
                <a:gd name="T12" fmla="*/ 973 w 1321"/>
                <a:gd name="T13" fmla="*/ 2534 h 3539"/>
                <a:gd name="T14" fmla="*/ 1117 w 1321"/>
                <a:gd name="T15" fmla="*/ 2924 h 3539"/>
                <a:gd name="T16" fmla="*/ 1321 w 1321"/>
                <a:gd name="T17" fmla="*/ 3277 h 3539"/>
                <a:gd name="T18" fmla="*/ 1066 w 1321"/>
                <a:gd name="T19" fmla="*/ 3232 h 3539"/>
                <a:gd name="T20" fmla="*/ 861 w 1321"/>
                <a:gd name="T21" fmla="*/ 3234 h 3539"/>
                <a:gd name="T22" fmla="*/ 690 w 1321"/>
                <a:gd name="T23" fmla="*/ 3265 h 3539"/>
                <a:gd name="T24" fmla="*/ 551 w 1321"/>
                <a:gd name="T25" fmla="*/ 3322 h 3539"/>
                <a:gd name="T26" fmla="*/ 425 w 1321"/>
                <a:gd name="T27" fmla="*/ 3386 h 3539"/>
                <a:gd name="T28" fmla="*/ 310 w 1321"/>
                <a:gd name="T29" fmla="*/ 3450 h 3539"/>
                <a:gd name="T30" fmla="*/ 194 w 1321"/>
                <a:gd name="T31" fmla="*/ 3504 h 3539"/>
                <a:gd name="T32" fmla="*/ 72 w 1321"/>
                <a:gd name="T33" fmla="*/ 3539 h 3539"/>
                <a:gd name="T34" fmla="*/ 43 w 1321"/>
                <a:gd name="T35" fmla="*/ 3283 h 3539"/>
                <a:gd name="T36" fmla="*/ 48 w 1321"/>
                <a:gd name="T37" fmla="*/ 3091 h 3539"/>
                <a:gd name="T38" fmla="*/ 75 w 1321"/>
                <a:gd name="T39" fmla="*/ 2903 h 3539"/>
                <a:gd name="T40" fmla="*/ 108 w 1321"/>
                <a:gd name="T41" fmla="*/ 2668 h 3539"/>
                <a:gd name="T42" fmla="*/ 130 w 1321"/>
                <a:gd name="T43" fmla="*/ 2327 h 3539"/>
                <a:gd name="T44" fmla="*/ 130 w 1321"/>
                <a:gd name="T45" fmla="*/ 1828 h 3539"/>
                <a:gd name="T46" fmla="*/ 91 w 1321"/>
                <a:gd name="T47" fmla="*/ 1118 h 3539"/>
                <a:gd name="T48" fmla="*/ 0 w 1321"/>
                <a:gd name="T49" fmla="*/ 141 h 3539"/>
                <a:gd name="T50" fmla="*/ 29 w 1321"/>
                <a:gd name="T51" fmla="*/ 133 h 3539"/>
                <a:gd name="T52" fmla="*/ 110 w 1321"/>
                <a:gd name="T53" fmla="*/ 120 h 3539"/>
                <a:gd name="T54" fmla="*/ 227 w 1321"/>
                <a:gd name="T55" fmla="*/ 96 h 3539"/>
                <a:gd name="T56" fmla="*/ 361 w 1321"/>
                <a:gd name="T57" fmla="*/ 73 h 3539"/>
                <a:gd name="T58" fmla="*/ 494 w 1321"/>
                <a:gd name="T59" fmla="*/ 46 h 3539"/>
                <a:gd name="T60" fmla="*/ 617 w 1321"/>
                <a:gd name="T61" fmla="*/ 25 h 3539"/>
                <a:gd name="T62" fmla="*/ 706 w 1321"/>
                <a:gd name="T63" fmla="*/ 7 h 3539"/>
                <a:gd name="T64" fmla="*/ 750 w 1321"/>
                <a:gd name="T65" fmla="*/ 0 h 35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1"/>
                <a:gd name="T100" fmla="*/ 0 h 3539"/>
                <a:gd name="T101" fmla="*/ 1321 w 1321"/>
                <a:gd name="T102" fmla="*/ 3539 h 35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1" h="3539">
                  <a:moveTo>
                    <a:pt x="750" y="0"/>
                  </a:moveTo>
                  <a:lnTo>
                    <a:pt x="764" y="385"/>
                  </a:lnTo>
                  <a:lnTo>
                    <a:pt x="774" y="802"/>
                  </a:lnTo>
                  <a:lnTo>
                    <a:pt x="787" y="1237"/>
                  </a:lnTo>
                  <a:lnTo>
                    <a:pt x="820" y="1679"/>
                  </a:lnTo>
                  <a:lnTo>
                    <a:pt x="878" y="2113"/>
                  </a:lnTo>
                  <a:lnTo>
                    <a:pt x="973" y="2534"/>
                  </a:lnTo>
                  <a:lnTo>
                    <a:pt x="1117" y="2924"/>
                  </a:lnTo>
                  <a:lnTo>
                    <a:pt x="1321" y="3277"/>
                  </a:lnTo>
                  <a:lnTo>
                    <a:pt x="1066" y="3232"/>
                  </a:lnTo>
                  <a:lnTo>
                    <a:pt x="861" y="3234"/>
                  </a:lnTo>
                  <a:lnTo>
                    <a:pt x="690" y="3265"/>
                  </a:lnTo>
                  <a:lnTo>
                    <a:pt x="551" y="3322"/>
                  </a:lnTo>
                  <a:lnTo>
                    <a:pt x="425" y="3386"/>
                  </a:lnTo>
                  <a:lnTo>
                    <a:pt x="310" y="3450"/>
                  </a:lnTo>
                  <a:lnTo>
                    <a:pt x="194" y="3504"/>
                  </a:lnTo>
                  <a:lnTo>
                    <a:pt x="72" y="3539"/>
                  </a:lnTo>
                  <a:lnTo>
                    <a:pt x="43" y="3283"/>
                  </a:lnTo>
                  <a:lnTo>
                    <a:pt x="48" y="3091"/>
                  </a:lnTo>
                  <a:lnTo>
                    <a:pt x="75" y="2903"/>
                  </a:lnTo>
                  <a:lnTo>
                    <a:pt x="108" y="2668"/>
                  </a:lnTo>
                  <a:lnTo>
                    <a:pt x="130" y="2327"/>
                  </a:lnTo>
                  <a:lnTo>
                    <a:pt x="130" y="1828"/>
                  </a:lnTo>
                  <a:lnTo>
                    <a:pt x="91" y="1118"/>
                  </a:lnTo>
                  <a:lnTo>
                    <a:pt x="0" y="141"/>
                  </a:lnTo>
                  <a:lnTo>
                    <a:pt x="29" y="133"/>
                  </a:lnTo>
                  <a:lnTo>
                    <a:pt x="110" y="120"/>
                  </a:lnTo>
                  <a:lnTo>
                    <a:pt x="227" y="96"/>
                  </a:lnTo>
                  <a:lnTo>
                    <a:pt x="361" y="73"/>
                  </a:lnTo>
                  <a:lnTo>
                    <a:pt x="494" y="46"/>
                  </a:lnTo>
                  <a:lnTo>
                    <a:pt x="617" y="25"/>
                  </a:lnTo>
                  <a:lnTo>
                    <a:pt x="706" y="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3155" y="2407"/>
              <a:ext cx="616" cy="1698"/>
            </a:xfrm>
            <a:custGeom>
              <a:avLst/>
              <a:gdLst>
                <a:gd name="T0" fmla="*/ 696 w 1231"/>
                <a:gd name="T1" fmla="*/ 0 h 3395"/>
                <a:gd name="T2" fmla="*/ 710 w 1231"/>
                <a:gd name="T3" fmla="*/ 370 h 3395"/>
                <a:gd name="T4" fmla="*/ 719 w 1231"/>
                <a:gd name="T5" fmla="*/ 771 h 3395"/>
                <a:gd name="T6" fmla="*/ 731 w 1231"/>
                <a:gd name="T7" fmla="*/ 1188 h 3395"/>
                <a:gd name="T8" fmla="*/ 762 w 1231"/>
                <a:gd name="T9" fmla="*/ 1613 h 3395"/>
                <a:gd name="T10" fmla="*/ 816 w 1231"/>
                <a:gd name="T11" fmla="*/ 2030 h 3395"/>
                <a:gd name="T12" fmla="*/ 905 w 1231"/>
                <a:gd name="T13" fmla="*/ 2433 h 3395"/>
                <a:gd name="T14" fmla="*/ 1039 w 1231"/>
                <a:gd name="T15" fmla="*/ 2810 h 3395"/>
                <a:gd name="T16" fmla="*/ 1231 w 1231"/>
                <a:gd name="T17" fmla="*/ 3147 h 3395"/>
                <a:gd name="T18" fmla="*/ 997 w 1231"/>
                <a:gd name="T19" fmla="*/ 3104 h 3395"/>
                <a:gd name="T20" fmla="*/ 805 w 1231"/>
                <a:gd name="T21" fmla="*/ 3104 h 3395"/>
                <a:gd name="T22" fmla="*/ 648 w 1231"/>
                <a:gd name="T23" fmla="*/ 3135 h 3395"/>
                <a:gd name="T24" fmla="*/ 516 w 1231"/>
                <a:gd name="T25" fmla="*/ 3190 h 3395"/>
                <a:gd name="T26" fmla="*/ 397 w 1231"/>
                <a:gd name="T27" fmla="*/ 3250 h 3395"/>
                <a:gd name="T28" fmla="*/ 291 w 1231"/>
                <a:gd name="T29" fmla="*/ 3312 h 3395"/>
                <a:gd name="T30" fmla="*/ 182 w 1231"/>
                <a:gd name="T31" fmla="*/ 3362 h 3395"/>
                <a:gd name="T32" fmla="*/ 68 w 1231"/>
                <a:gd name="T33" fmla="*/ 3395 h 3395"/>
                <a:gd name="T34" fmla="*/ 39 w 1231"/>
                <a:gd name="T35" fmla="*/ 3151 h 3395"/>
                <a:gd name="T36" fmla="*/ 46 w 1231"/>
                <a:gd name="T37" fmla="*/ 2965 h 3395"/>
                <a:gd name="T38" fmla="*/ 72 w 1231"/>
                <a:gd name="T39" fmla="*/ 2784 h 3395"/>
                <a:gd name="T40" fmla="*/ 103 w 1231"/>
                <a:gd name="T41" fmla="*/ 2559 h 3395"/>
                <a:gd name="T42" fmla="*/ 124 w 1231"/>
                <a:gd name="T43" fmla="*/ 2234 h 3395"/>
                <a:gd name="T44" fmla="*/ 124 w 1231"/>
                <a:gd name="T45" fmla="*/ 1757 h 3395"/>
                <a:gd name="T46" fmla="*/ 85 w 1231"/>
                <a:gd name="T47" fmla="*/ 1074 h 3395"/>
                <a:gd name="T48" fmla="*/ 0 w 1231"/>
                <a:gd name="T49" fmla="*/ 137 h 3395"/>
                <a:gd name="T50" fmla="*/ 27 w 1231"/>
                <a:gd name="T51" fmla="*/ 129 h 3395"/>
                <a:gd name="T52" fmla="*/ 103 w 1231"/>
                <a:gd name="T53" fmla="*/ 116 h 3395"/>
                <a:gd name="T54" fmla="*/ 209 w 1231"/>
                <a:gd name="T55" fmla="*/ 95 h 3395"/>
                <a:gd name="T56" fmla="*/ 335 w 1231"/>
                <a:gd name="T57" fmla="*/ 71 h 3395"/>
                <a:gd name="T58" fmla="*/ 459 w 1231"/>
                <a:gd name="T59" fmla="*/ 44 h 3395"/>
                <a:gd name="T60" fmla="*/ 572 w 1231"/>
                <a:gd name="T61" fmla="*/ 23 h 3395"/>
                <a:gd name="T62" fmla="*/ 653 w 1231"/>
                <a:gd name="T63" fmla="*/ 7 h 3395"/>
                <a:gd name="T64" fmla="*/ 696 w 1231"/>
                <a:gd name="T65" fmla="*/ 0 h 33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1"/>
                <a:gd name="T100" fmla="*/ 0 h 3395"/>
                <a:gd name="T101" fmla="*/ 1231 w 1231"/>
                <a:gd name="T102" fmla="*/ 3395 h 33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1" h="3395">
                  <a:moveTo>
                    <a:pt x="696" y="0"/>
                  </a:moveTo>
                  <a:lnTo>
                    <a:pt x="710" y="370"/>
                  </a:lnTo>
                  <a:lnTo>
                    <a:pt x="719" y="771"/>
                  </a:lnTo>
                  <a:lnTo>
                    <a:pt x="731" y="1188"/>
                  </a:lnTo>
                  <a:lnTo>
                    <a:pt x="762" y="1613"/>
                  </a:lnTo>
                  <a:lnTo>
                    <a:pt x="816" y="2030"/>
                  </a:lnTo>
                  <a:lnTo>
                    <a:pt x="905" y="2433"/>
                  </a:lnTo>
                  <a:lnTo>
                    <a:pt x="1039" y="2810"/>
                  </a:lnTo>
                  <a:lnTo>
                    <a:pt x="1231" y="3147"/>
                  </a:lnTo>
                  <a:lnTo>
                    <a:pt x="997" y="3104"/>
                  </a:lnTo>
                  <a:lnTo>
                    <a:pt x="805" y="3104"/>
                  </a:lnTo>
                  <a:lnTo>
                    <a:pt x="648" y="3135"/>
                  </a:lnTo>
                  <a:lnTo>
                    <a:pt x="516" y="3190"/>
                  </a:lnTo>
                  <a:lnTo>
                    <a:pt x="397" y="3250"/>
                  </a:lnTo>
                  <a:lnTo>
                    <a:pt x="291" y="3312"/>
                  </a:lnTo>
                  <a:lnTo>
                    <a:pt x="182" y="3362"/>
                  </a:lnTo>
                  <a:lnTo>
                    <a:pt x="68" y="3395"/>
                  </a:lnTo>
                  <a:lnTo>
                    <a:pt x="39" y="3151"/>
                  </a:lnTo>
                  <a:lnTo>
                    <a:pt x="46" y="2965"/>
                  </a:lnTo>
                  <a:lnTo>
                    <a:pt x="72" y="2784"/>
                  </a:lnTo>
                  <a:lnTo>
                    <a:pt x="103" y="2559"/>
                  </a:lnTo>
                  <a:lnTo>
                    <a:pt x="124" y="2234"/>
                  </a:lnTo>
                  <a:lnTo>
                    <a:pt x="124" y="1757"/>
                  </a:lnTo>
                  <a:lnTo>
                    <a:pt x="85" y="1074"/>
                  </a:lnTo>
                  <a:lnTo>
                    <a:pt x="0" y="137"/>
                  </a:lnTo>
                  <a:lnTo>
                    <a:pt x="27" y="129"/>
                  </a:lnTo>
                  <a:lnTo>
                    <a:pt x="103" y="116"/>
                  </a:lnTo>
                  <a:lnTo>
                    <a:pt x="209" y="95"/>
                  </a:lnTo>
                  <a:lnTo>
                    <a:pt x="335" y="71"/>
                  </a:lnTo>
                  <a:lnTo>
                    <a:pt x="459" y="44"/>
                  </a:lnTo>
                  <a:lnTo>
                    <a:pt x="572" y="23"/>
                  </a:lnTo>
                  <a:lnTo>
                    <a:pt x="653" y="7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3172" y="2454"/>
              <a:ext cx="571" cy="1626"/>
            </a:xfrm>
            <a:custGeom>
              <a:avLst/>
              <a:gdLst>
                <a:gd name="T0" fmla="*/ 647 w 1142"/>
                <a:gd name="T1" fmla="*/ 0 h 3252"/>
                <a:gd name="T2" fmla="*/ 659 w 1142"/>
                <a:gd name="T3" fmla="*/ 354 h 3252"/>
                <a:gd name="T4" fmla="*/ 669 w 1142"/>
                <a:gd name="T5" fmla="*/ 738 h 3252"/>
                <a:gd name="T6" fmla="*/ 680 w 1142"/>
                <a:gd name="T7" fmla="*/ 1138 h 3252"/>
                <a:gd name="T8" fmla="*/ 710 w 1142"/>
                <a:gd name="T9" fmla="*/ 1545 h 3252"/>
                <a:gd name="T10" fmla="*/ 758 w 1142"/>
                <a:gd name="T11" fmla="*/ 1945 h 3252"/>
                <a:gd name="T12" fmla="*/ 841 w 1142"/>
                <a:gd name="T13" fmla="*/ 2333 h 3252"/>
                <a:gd name="T14" fmla="*/ 966 w 1142"/>
                <a:gd name="T15" fmla="*/ 2691 h 3252"/>
                <a:gd name="T16" fmla="*/ 1142 w 1142"/>
                <a:gd name="T17" fmla="*/ 3017 h 3252"/>
                <a:gd name="T18" fmla="*/ 925 w 1142"/>
                <a:gd name="T19" fmla="*/ 2976 h 3252"/>
                <a:gd name="T20" fmla="*/ 748 w 1142"/>
                <a:gd name="T21" fmla="*/ 2976 h 3252"/>
                <a:gd name="T22" fmla="*/ 603 w 1142"/>
                <a:gd name="T23" fmla="*/ 3006 h 3252"/>
                <a:gd name="T24" fmla="*/ 481 w 1142"/>
                <a:gd name="T25" fmla="*/ 3056 h 3252"/>
                <a:gd name="T26" fmla="*/ 372 w 1142"/>
                <a:gd name="T27" fmla="*/ 3114 h 3252"/>
                <a:gd name="T28" fmla="*/ 273 w 1142"/>
                <a:gd name="T29" fmla="*/ 3174 h 3252"/>
                <a:gd name="T30" fmla="*/ 174 w 1142"/>
                <a:gd name="T31" fmla="*/ 3223 h 3252"/>
                <a:gd name="T32" fmla="*/ 68 w 1142"/>
                <a:gd name="T33" fmla="*/ 3252 h 3252"/>
                <a:gd name="T34" fmla="*/ 42 w 1142"/>
                <a:gd name="T35" fmla="*/ 3017 h 3252"/>
                <a:gd name="T36" fmla="*/ 48 w 1142"/>
                <a:gd name="T37" fmla="*/ 2841 h 3252"/>
                <a:gd name="T38" fmla="*/ 70 w 1142"/>
                <a:gd name="T39" fmla="*/ 2668 h 3252"/>
                <a:gd name="T40" fmla="*/ 99 w 1142"/>
                <a:gd name="T41" fmla="*/ 2453 h 3252"/>
                <a:gd name="T42" fmla="*/ 118 w 1142"/>
                <a:gd name="T43" fmla="*/ 2141 h 3252"/>
                <a:gd name="T44" fmla="*/ 116 w 1142"/>
                <a:gd name="T45" fmla="*/ 1683 h 3252"/>
                <a:gd name="T46" fmla="*/ 79 w 1142"/>
                <a:gd name="T47" fmla="*/ 1027 h 3252"/>
                <a:gd name="T48" fmla="*/ 0 w 1142"/>
                <a:gd name="T49" fmla="*/ 129 h 3252"/>
                <a:gd name="T50" fmla="*/ 25 w 1142"/>
                <a:gd name="T51" fmla="*/ 124 h 3252"/>
                <a:gd name="T52" fmla="*/ 95 w 1142"/>
                <a:gd name="T53" fmla="*/ 110 h 3252"/>
                <a:gd name="T54" fmla="*/ 194 w 1142"/>
                <a:gd name="T55" fmla="*/ 89 h 3252"/>
                <a:gd name="T56" fmla="*/ 310 w 1142"/>
                <a:gd name="T57" fmla="*/ 67 h 3252"/>
                <a:gd name="T58" fmla="*/ 426 w 1142"/>
                <a:gd name="T59" fmla="*/ 42 h 3252"/>
                <a:gd name="T60" fmla="*/ 531 w 1142"/>
                <a:gd name="T61" fmla="*/ 21 h 3252"/>
                <a:gd name="T62" fmla="*/ 609 w 1142"/>
                <a:gd name="T63" fmla="*/ 5 h 3252"/>
                <a:gd name="T64" fmla="*/ 647 w 1142"/>
                <a:gd name="T65" fmla="*/ 0 h 32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2"/>
                <a:gd name="T100" fmla="*/ 0 h 3252"/>
                <a:gd name="T101" fmla="*/ 1142 w 1142"/>
                <a:gd name="T102" fmla="*/ 3252 h 32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2" h="3252">
                  <a:moveTo>
                    <a:pt x="647" y="0"/>
                  </a:moveTo>
                  <a:lnTo>
                    <a:pt x="659" y="354"/>
                  </a:lnTo>
                  <a:lnTo>
                    <a:pt x="669" y="738"/>
                  </a:lnTo>
                  <a:lnTo>
                    <a:pt x="680" y="1138"/>
                  </a:lnTo>
                  <a:lnTo>
                    <a:pt x="710" y="1545"/>
                  </a:lnTo>
                  <a:lnTo>
                    <a:pt x="758" y="1945"/>
                  </a:lnTo>
                  <a:lnTo>
                    <a:pt x="841" y="2333"/>
                  </a:lnTo>
                  <a:lnTo>
                    <a:pt x="966" y="2691"/>
                  </a:lnTo>
                  <a:lnTo>
                    <a:pt x="1142" y="3017"/>
                  </a:lnTo>
                  <a:lnTo>
                    <a:pt x="925" y="2976"/>
                  </a:lnTo>
                  <a:lnTo>
                    <a:pt x="748" y="2976"/>
                  </a:lnTo>
                  <a:lnTo>
                    <a:pt x="603" y="3006"/>
                  </a:lnTo>
                  <a:lnTo>
                    <a:pt x="481" y="3056"/>
                  </a:lnTo>
                  <a:lnTo>
                    <a:pt x="372" y="3114"/>
                  </a:lnTo>
                  <a:lnTo>
                    <a:pt x="273" y="3174"/>
                  </a:lnTo>
                  <a:lnTo>
                    <a:pt x="174" y="3223"/>
                  </a:lnTo>
                  <a:lnTo>
                    <a:pt x="68" y="3252"/>
                  </a:lnTo>
                  <a:lnTo>
                    <a:pt x="42" y="3017"/>
                  </a:lnTo>
                  <a:lnTo>
                    <a:pt x="48" y="2841"/>
                  </a:lnTo>
                  <a:lnTo>
                    <a:pt x="70" y="2668"/>
                  </a:lnTo>
                  <a:lnTo>
                    <a:pt x="99" y="2453"/>
                  </a:lnTo>
                  <a:lnTo>
                    <a:pt x="118" y="2141"/>
                  </a:lnTo>
                  <a:lnTo>
                    <a:pt x="116" y="1683"/>
                  </a:lnTo>
                  <a:lnTo>
                    <a:pt x="79" y="1027"/>
                  </a:lnTo>
                  <a:lnTo>
                    <a:pt x="0" y="129"/>
                  </a:lnTo>
                  <a:lnTo>
                    <a:pt x="25" y="124"/>
                  </a:lnTo>
                  <a:lnTo>
                    <a:pt x="95" y="110"/>
                  </a:lnTo>
                  <a:lnTo>
                    <a:pt x="194" y="89"/>
                  </a:lnTo>
                  <a:lnTo>
                    <a:pt x="310" y="67"/>
                  </a:lnTo>
                  <a:lnTo>
                    <a:pt x="426" y="42"/>
                  </a:lnTo>
                  <a:lnTo>
                    <a:pt x="531" y="21"/>
                  </a:lnTo>
                  <a:lnTo>
                    <a:pt x="609" y="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9C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3189" y="2501"/>
              <a:ext cx="527" cy="1555"/>
            </a:xfrm>
            <a:custGeom>
              <a:avLst/>
              <a:gdLst>
                <a:gd name="T0" fmla="*/ 593 w 1053"/>
                <a:gd name="T1" fmla="*/ 0 h 3110"/>
                <a:gd name="T2" fmla="*/ 605 w 1053"/>
                <a:gd name="T3" fmla="*/ 339 h 3110"/>
                <a:gd name="T4" fmla="*/ 614 w 1053"/>
                <a:gd name="T5" fmla="*/ 707 h 3110"/>
                <a:gd name="T6" fmla="*/ 626 w 1053"/>
                <a:gd name="T7" fmla="*/ 1090 h 3110"/>
                <a:gd name="T8" fmla="*/ 653 w 1053"/>
                <a:gd name="T9" fmla="*/ 1479 h 3110"/>
                <a:gd name="T10" fmla="*/ 700 w 1053"/>
                <a:gd name="T11" fmla="*/ 1861 h 3110"/>
                <a:gd name="T12" fmla="*/ 775 w 1053"/>
                <a:gd name="T13" fmla="*/ 2234 h 3110"/>
                <a:gd name="T14" fmla="*/ 890 w 1053"/>
                <a:gd name="T15" fmla="*/ 2577 h 3110"/>
                <a:gd name="T16" fmla="*/ 1053 w 1053"/>
                <a:gd name="T17" fmla="*/ 2889 h 3110"/>
                <a:gd name="T18" fmla="*/ 853 w 1053"/>
                <a:gd name="T19" fmla="*/ 2849 h 3110"/>
                <a:gd name="T20" fmla="*/ 692 w 1053"/>
                <a:gd name="T21" fmla="*/ 2849 h 3110"/>
                <a:gd name="T22" fmla="*/ 556 w 1053"/>
                <a:gd name="T23" fmla="*/ 2878 h 3110"/>
                <a:gd name="T24" fmla="*/ 446 w 1053"/>
                <a:gd name="T25" fmla="*/ 2924 h 3110"/>
                <a:gd name="T26" fmla="*/ 347 w 1053"/>
                <a:gd name="T27" fmla="*/ 2978 h 3110"/>
                <a:gd name="T28" fmla="*/ 256 w 1053"/>
                <a:gd name="T29" fmla="*/ 3035 h 3110"/>
                <a:gd name="T30" fmla="*/ 164 w 1053"/>
                <a:gd name="T31" fmla="*/ 3081 h 3110"/>
                <a:gd name="T32" fmla="*/ 68 w 1053"/>
                <a:gd name="T33" fmla="*/ 3110 h 3110"/>
                <a:gd name="T34" fmla="*/ 42 w 1053"/>
                <a:gd name="T35" fmla="*/ 2885 h 3110"/>
                <a:gd name="T36" fmla="*/ 48 w 1053"/>
                <a:gd name="T37" fmla="*/ 2717 h 3110"/>
                <a:gd name="T38" fmla="*/ 68 w 1053"/>
                <a:gd name="T39" fmla="*/ 2552 h 3110"/>
                <a:gd name="T40" fmla="*/ 95 w 1053"/>
                <a:gd name="T41" fmla="*/ 2346 h 3110"/>
                <a:gd name="T42" fmla="*/ 110 w 1053"/>
                <a:gd name="T43" fmla="*/ 2048 h 3110"/>
                <a:gd name="T44" fmla="*/ 108 w 1053"/>
                <a:gd name="T45" fmla="*/ 1609 h 3110"/>
                <a:gd name="T46" fmla="*/ 75 w 1053"/>
                <a:gd name="T47" fmla="*/ 983 h 3110"/>
                <a:gd name="T48" fmla="*/ 0 w 1053"/>
                <a:gd name="T49" fmla="*/ 124 h 3110"/>
                <a:gd name="T50" fmla="*/ 23 w 1053"/>
                <a:gd name="T51" fmla="*/ 118 h 3110"/>
                <a:gd name="T52" fmla="*/ 87 w 1053"/>
                <a:gd name="T53" fmla="*/ 104 h 3110"/>
                <a:gd name="T54" fmla="*/ 176 w 1053"/>
                <a:gd name="T55" fmla="*/ 85 h 3110"/>
                <a:gd name="T56" fmla="*/ 285 w 1053"/>
                <a:gd name="T57" fmla="*/ 64 h 3110"/>
                <a:gd name="T58" fmla="*/ 391 w 1053"/>
                <a:gd name="T59" fmla="*/ 40 h 3110"/>
                <a:gd name="T60" fmla="*/ 486 w 1053"/>
                <a:gd name="T61" fmla="*/ 21 h 3110"/>
                <a:gd name="T62" fmla="*/ 558 w 1053"/>
                <a:gd name="T63" fmla="*/ 5 h 3110"/>
                <a:gd name="T64" fmla="*/ 593 w 1053"/>
                <a:gd name="T65" fmla="*/ 0 h 3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3"/>
                <a:gd name="T100" fmla="*/ 0 h 3110"/>
                <a:gd name="T101" fmla="*/ 1053 w 1053"/>
                <a:gd name="T102" fmla="*/ 3110 h 3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3" h="3110">
                  <a:moveTo>
                    <a:pt x="593" y="0"/>
                  </a:moveTo>
                  <a:lnTo>
                    <a:pt x="605" y="339"/>
                  </a:lnTo>
                  <a:lnTo>
                    <a:pt x="614" y="707"/>
                  </a:lnTo>
                  <a:lnTo>
                    <a:pt x="626" y="1090"/>
                  </a:lnTo>
                  <a:lnTo>
                    <a:pt x="653" y="1479"/>
                  </a:lnTo>
                  <a:lnTo>
                    <a:pt x="700" y="1861"/>
                  </a:lnTo>
                  <a:lnTo>
                    <a:pt x="775" y="2234"/>
                  </a:lnTo>
                  <a:lnTo>
                    <a:pt x="890" y="2577"/>
                  </a:lnTo>
                  <a:lnTo>
                    <a:pt x="1053" y="2889"/>
                  </a:lnTo>
                  <a:lnTo>
                    <a:pt x="853" y="2849"/>
                  </a:lnTo>
                  <a:lnTo>
                    <a:pt x="692" y="2849"/>
                  </a:lnTo>
                  <a:lnTo>
                    <a:pt x="556" y="2878"/>
                  </a:lnTo>
                  <a:lnTo>
                    <a:pt x="446" y="2924"/>
                  </a:lnTo>
                  <a:lnTo>
                    <a:pt x="347" y="2978"/>
                  </a:lnTo>
                  <a:lnTo>
                    <a:pt x="256" y="3035"/>
                  </a:lnTo>
                  <a:lnTo>
                    <a:pt x="164" y="3081"/>
                  </a:lnTo>
                  <a:lnTo>
                    <a:pt x="68" y="3110"/>
                  </a:lnTo>
                  <a:lnTo>
                    <a:pt x="42" y="2885"/>
                  </a:lnTo>
                  <a:lnTo>
                    <a:pt x="48" y="2717"/>
                  </a:lnTo>
                  <a:lnTo>
                    <a:pt x="68" y="2552"/>
                  </a:lnTo>
                  <a:lnTo>
                    <a:pt x="95" y="2346"/>
                  </a:lnTo>
                  <a:lnTo>
                    <a:pt x="110" y="2048"/>
                  </a:lnTo>
                  <a:lnTo>
                    <a:pt x="108" y="1609"/>
                  </a:lnTo>
                  <a:lnTo>
                    <a:pt x="75" y="983"/>
                  </a:lnTo>
                  <a:lnTo>
                    <a:pt x="0" y="124"/>
                  </a:lnTo>
                  <a:lnTo>
                    <a:pt x="23" y="118"/>
                  </a:lnTo>
                  <a:lnTo>
                    <a:pt x="87" y="104"/>
                  </a:lnTo>
                  <a:lnTo>
                    <a:pt x="176" y="85"/>
                  </a:lnTo>
                  <a:lnTo>
                    <a:pt x="285" y="64"/>
                  </a:lnTo>
                  <a:lnTo>
                    <a:pt x="391" y="40"/>
                  </a:lnTo>
                  <a:lnTo>
                    <a:pt x="486" y="21"/>
                  </a:lnTo>
                  <a:lnTo>
                    <a:pt x="558" y="5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AD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3206" y="2548"/>
              <a:ext cx="483" cy="1486"/>
            </a:xfrm>
            <a:custGeom>
              <a:avLst/>
              <a:gdLst>
                <a:gd name="T0" fmla="*/ 541 w 965"/>
                <a:gd name="T1" fmla="*/ 0 h 2971"/>
                <a:gd name="T2" fmla="*/ 550 w 965"/>
                <a:gd name="T3" fmla="*/ 325 h 2971"/>
                <a:gd name="T4" fmla="*/ 560 w 965"/>
                <a:gd name="T5" fmla="*/ 676 h 2971"/>
                <a:gd name="T6" fmla="*/ 572 w 965"/>
                <a:gd name="T7" fmla="*/ 1041 h 2971"/>
                <a:gd name="T8" fmla="*/ 597 w 965"/>
                <a:gd name="T9" fmla="*/ 1413 h 2971"/>
                <a:gd name="T10" fmla="*/ 640 w 965"/>
                <a:gd name="T11" fmla="*/ 1778 h 2971"/>
                <a:gd name="T12" fmla="*/ 711 w 965"/>
                <a:gd name="T13" fmla="*/ 2131 h 2971"/>
                <a:gd name="T14" fmla="*/ 816 w 965"/>
                <a:gd name="T15" fmla="*/ 2461 h 2971"/>
                <a:gd name="T16" fmla="*/ 965 w 965"/>
                <a:gd name="T17" fmla="*/ 2757 h 2971"/>
                <a:gd name="T18" fmla="*/ 783 w 965"/>
                <a:gd name="T19" fmla="*/ 2719 h 2971"/>
                <a:gd name="T20" fmla="*/ 636 w 965"/>
                <a:gd name="T21" fmla="*/ 2719 h 2971"/>
                <a:gd name="T22" fmla="*/ 514 w 965"/>
                <a:gd name="T23" fmla="*/ 2746 h 2971"/>
                <a:gd name="T24" fmla="*/ 411 w 965"/>
                <a:gd name="T25" fmla="*/ 2792 h 2971"/>
                <a:gd name="T26" fmla="*/ 320 w 965"/>
                <a:gd name="T27" fmla="*/ 2845 h 2971"/>
                <a:gd name="T28" fmla="*/ 238 w 965"/>
                <a:gd name="T29" fmla="*/ 2899 h 2971"/>
                <a:gd name="T30" fmla="*/ 155 w 965"/>
                <a:gd name="T31" fmla="*/ 2944 h 2971"/>
                <a:gd name="T32" fmla="*/ 67 w 965"/>
                <a:gd name="T33" fmla="*/ 2971 h 2971"/>
                <a:gd name="T34" fmla="*/ 44 w 965"/>
                <a:gd name="T35" fmla="*/ 2755 h 2971"/>
                <a:gd name="T36" fmla="*/ 50 w 965"/>
                <a:gd name="T37" fmla="*/ 2594 h 2971"/>
                <a:gd name="T38" fmla="*/ 67 w 965"/>
                <a:gd name="T39" fmla="*/ 2437 h 2971"/>
                <a:gd name="T40" fmla="*/ 91 w 965"/>
                <a:gd name="T41" fmla="*/ 2240 h 2971"/>
                <a:gd name="T42" fmla="*/ 104 w 965"/>
                <a:gd name="T43" fmla="*/ 1955 h 2971"/>
                <a:gd name="T44" fmla="*/ 102 w 965"/>
                <a:gd name="T45" fmla="*/ 1536 h 2971"/>
                <a:gd name="T46" fmla="*/ 69 w 965"/>
                <a:gd name="T47" fmla="*/ 938 h 2971"/>
                <a:gd name="T48" fmla="*/ 0 w 965"/>
                <a:gd name="T49" fmla="*/ 118 h 2971"/>
                <a:gd name="T50" fmla="*/ 21 w 965"/>
                <a:gd name="T51" fmla="*/ 112 h 2971"/>
                <a:gd name="T52" fmla="*/ 79 w 965"/>
                <a:gd name="T53" fmla="*/ 101 h 2971"/>
                <a:gd name="T54" fmla="*/ 163 w 965"/>
                <a:gd name="T55" fmla="*/ 81 h 2971"/>
                <a:gd name="T56" fmla="*/ 259 w 965"/>
                <a:gd name="T57" fmla="*/ 62 h 2971"/>
                <a:gd name="T58" fmla="*/ 356 w 965"/>
                <a:gd name="T59" fmla="*/ 38 h 2971"/>
                <a:gd name="T60" fmla="*/ 444 w 965"/>
                <a:gd name="T61" fmla="*/ 21 h 2971"/>
                <a:gd name="T62" fmla="*/ 508 w 965"/>
                <a:gd name="T63" fmla="*/ 5 h 2971"/>
                <a:gd name="T64" fmla="*/ 541 w 965"/>
                <a:gd name="T65" fmla="*/ 0 h 29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5"/>
                <a:gd name="T100" fmla="*/ 0 h 2971"/>
                <a:gd name="T101" fmla="*/ 965 w 965"/>
                <a:gd name="T102" fmla="*/ 2971 h 29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5" h="2971">
                  <a:moveTo>
                    <a:pt x="541" y="0"/>
                  </a:moveTo>
                  <a:lnTo>
                    <a:pt x="550" y="325"/>
                  </a:lnTo>
                  <a:lnTo>
                    <a:pt x="560" y="676"/>
                  </a:lnTo>
                  <a:lnTo>
                    <a:pt x="572" y="1041"/>
                  </a:lnTo>
                  <a:lnTo>
                    <a:pt x="597" y="1413"/>
                  </a:lnTo>
                  <a:lnTo>
                    <a:pt x="640" y="1778"/>
                  </a:lnTo>
                  <a:lnTo>
                    <a:pt x="711" y="2131"/>
                  </a:lnTo>
                  <a:lnTo>
                    <a:pt x="816" y="2461"/>
                  </a:lnTo>
                  <a:lnTo>
                    <a:pt x="965" y="2757"/>
                  </a:lnTo>
                  <a:lnTo>
                    <a:pt x="783" y="2719"/>
                  </a:lnTo>
                  <a:lnTo>
                    <a:pt x="636" y="2719"/>
                  </a:lnTo>
                  <a:lnTo>
                    <a:pt x="514" y="2746"/>
                  </a:lnTo>
                  <a:lnTo>
                    <a:pt x="411" y="2792"/>
                  </a:lnTo>
                  <a:lnTo>
                    <a:pt x="320" y="2845"/>
                  </a:lnTo>
                  <a:lnTo>
                    <a:pt x="238" y="2899"/>
                  </a:lnTo>
                  <a:lnTo>
                    <a:pt x="155" y="2944"/>
                  </a:lnTo>
                  <a:lnTo>
                    <a:pt x="67" y="2971"/>
                  </a:lnTo>
                  <a:lnTo>
                    <a:pt x="44" y="2755"/>
                  </a:lnTo>
                  <a:lnTo>
                    <a:pt x="50" y="2594"/>
                  </a:lnTo>
                  <a:lnTo>
                    <a:pt x="67" y="2437"/>
                  </a:lnTo>
                  <a:lnTo>
                    <a:pt x="91" y="2240"/>
                  </a:lnTo>
                  <a:lnTo>
                    <a:pt x="104" y="1955"/>
                  </a:lnTo>
                  <a:lnTo>
                    <a:pt x="102" y="1536"/>
                  </a:lnTo>
                  <a:lnTo>
                    <a:pt x="69" y="938"/>
                  </a:lnTo>
                  <a:lnTo>
                    <a:pt x="0" y="118"/>
                  </a:lnTo>
                  <a:lnTo>
                    <a:pt x="21" y="112"/>
                  </a:lnTo>
                  <a:lnTo>
                    <a:pt x="79" y="101"/>
                  </a:lnTo>
                  <a:lnTo>
                    <a:pt x="163" y="81"/>
                  </a:lnTo>
                  <a:lnTo>
                    <a:pt x="259" y="62"/>
                  </a:lnTo>
                  <a:lnTo>
                    <a:pt x="356" y="38"/>
                  </a:lnTo>
                  <a:lnTo>
                    <a:pt x="444" y="21"/>
                  </a:lnTo>
                  <a:lnTo>
                    <a:pt x="508" y="5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3268" y="2732"/>
              <a:ext cx="265" cy="1098"/>
            </a:xfrm>
            <a:custGeom>
              <a:avLst/>
              <a:gdLst>
                <a:gd name="T0" fmla="*/ 271 w 529"/>
                <a:gd name="T1" fmla="*/ 6 h 2197"/>
                <a:gd name="T2" fmla="*/ 287 w 529"/>
                <a:gd name="T3" fmla="*/ 89 h 2197"/>
                <a:gd name="T4" fmla="*/ 326 w 529"/>
                <a:gd name="T5" fmla="*/ 314 h 2197"/>
                <a:gd name="T6" fmla="*/ 380 w 529"/>
                <a:gd name="T7" fmla="*/ 632 h 2197"/>
                <a:gd name="T8" fmla="*/ 440 w 529"/>
                <a:gd name="T9" fmla="*/ 1005 h 2197"/>
                <a:gd name="T10" fmla="*/ 490 w 529"/>
                <a:gd name="T11" fmla="*/ 1381 h 2197"/>
                <a:gd name="T12" fmla="*/ 523 w 529"/>
                <a:gd name="T13" fmla="*/ 1720 h 2197"/>
                <a:gd name="T14" fmla="*/ 529 w 529"/>
                <a:gd name="T15" fmla="*/ 1976 h 2197"/>
                <a:gd name="T16" fmla="*/ 496 w 529"/>
                <a:gd name="T17" fmla="*/ 2106 h 2197"/>
                <a:gd name="T18" fmla="*/ 432 w 529"/>
                <a:gd name="T19" fmla="*/ 2147 h 2197"/>
                <a:gd name="T20" fmla="*/ 364 w 529"/>
                <a:gd name="T21" fmla="*/ 2176 h 2197"/>
                <a:gd name="T22" fmla="*/ 295 w 529"/>
                <a:gd name="T23" fmla="*/ 2192 h 2197"/>
                <a:gd name="T24" fmla="*/ 229 w 529"/>
                <a:gd name="T25" fmla="*/ 2197 h 2197"/>
                <a:gd name="T26" fmla="*/ 167 w 529"/>
                <a:gd name="T27" fmla="*/ 2190 h 2197"/>
                <a:gd name="T28" fmla="*/ 118 w 529"/>
                <a:gd name="T29" fmla="*/ 2174 h 2197"/>
                <a:gd name="T30" fmla="*/ 83 w 529"/>
                <a:gd name="T31" fmla="*/ 2147 h 2197"/>
                <a:gd name="T32" fmla="*/ 71 w 529"/>
                <a:gd name="T33" fmla="*/ 2116 h 2197"/>
                <a:gd name="T34" fmla="*/ 60 w 529"/>
                <a:gd name="T35" fmla="*/ 1980 h 2197"/>
                <a:gd name="T36" fmla="*/ 37 w 529"/>
                <a:gd name="T37" fmla="*/ 1697 h 2197"/>
                <a:gd name="T38" fmla="*/ 11 w 529"/>
                <a:gd name="T39" fmla="*/ 1317 h 2197"/>
                <a:gd name="T40" fmla="*/ 0 w 529"/>
                <a:gd name="T41" fmla="*/ 902 h 2197"/>
                <a:gd name="T42" fmla="*/ 6 w 529"/>
                <a:gd name="T43" fmla="*/ 504 h 2197"/>
                <a:gd name="T44" fmla="*/ 48 w 529"/>
                <a:gd name="T45" fmla="*/ 186 h 2197"/>
                <a:gd name="T46" fmla="*/ 132 w 529"/>
                <a:gd name="T47" fmla="*/ 0 h 2197"/>
                <a:gd name="T48" fmla="*/ 271 w 529"/>
                <a:gd name="T49" fmla="*/ 6 h 2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9"/>
                <a:gd name="T76" fmla="*/ 0 h 2197"/>
                <a:gd name="T77" fmla="*/ 529 w 529"/>
                <a:gd name="T78" fmla="*/ 2197 h 2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9" h="2197">
                  <a:moveTo>
                    <a:pt x="271" y="6"/>
                  </a:moveTo>
                  <a:lnTo>
                    <a:pt x="287" y="89"/>
                  </a:lnTo>
                  <a:lnTo>
                    <a:pt x="326" y="314"/>
                  </a:lnTo>
                  <a:lnTo>
                    <a:pt x="380" y="632"/>
                  </a:lnTo>
                  <a:lnTo>
                    <a:pt x="440" y="1005"/>
                  </a:lnTo>
                  <a:lnTo>
                    <a:pt x="490" y="1381"/>
                  </a:lnTo>
                  <a:lnTo>
                    <a:pt x="523" y="1720"/>
                  </a:lnTo>
                  <a:lnTo>
                    <a:pt x="529" y="1976"/>
                  </a:lnTo>
                  <a:lnTo>
                    <a:pt x="496" y="2106"/>
                  </a:lnTo>
                  <a:lnTo>
                    <a:pt x="432" y="2147"/>
                  </a:lnTo>
                  <a:lnTo>
                    <a:pt x="364" y="2176"/>
                  </a:lnTo>
                  <a:lnTo>
                    <a:pt x="295" y="2192"/>
                  </a:lnTo>
                  <a:lnTo>
                    <a:pt x="229" y="2197"/>
                  </a:lnTo>
                  <a:lnTo>
                    <a:pt x="167" y="2190"/>
                  </a:lnTo>
                  <a:lnTo>
                    <a:pt x="118" y="2174"/>
                  </a:lnTo>
                  <a:lnTo>
                    <a:pt x="83" y="2147"/>
                  </a:lnTo>
                  <a:lnTo>
                    <a:pt x="71" y="2116"/>
                  </a:lnTo>
                  <a:lnTo>
                    <a:pt x="60" y="1980"/>
                  </a:lnTo>
                  <a:lnTo>
                    <a:pt x="37" y="1697"/>
                  </a:lnTo>
                  <a:lnTo>
                    <a:pt x="11" y="1317"/>
                  </a:lnTo>
                  <a:lnTo>
                    <a:pt x="0" y="902"/>
                  </a:lnTo>
                  <a:lnTo>
                    <a:pt x="6" y="504"/>
                  </a:lnTo>
                  <a:lnTo>
                    <a:pt x="48" y="186"/>
                  </a:lnTo>
                  <a:lnTo>
                    <a:pt x="132" y="0"/>
                  </a:lnTo>
                  <a:lnTo>
                    <a:pt x="271" y="6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69"/>
            <p:cNvSpPr>
              <a:spLocks/>
            </p:cNvSpPr>
            <p:nvPr/>
          </p:nvSpPr>
          <p:spPr bwMode="auto">
            <a:xfrm>
              <a:off x="1865" y="1081"/>
              <a:ext cx="987" cy="913"/>
            </a:xfrm>
            <a:custGeom>
              <a:avLst/>
              <a:gdLst>
                <a:gd name="T0" fmla="*/ 1975 w 1975"/>
                <a:gd name="T1" fmla="*/ 0 h 1825"/>
                <a:gd name="T2" fmla="*/ 1918 w 1975"/>
                <a:gd name="T3" fmla="*/ 41 h 1825"/>
                <a:gd name="T4" fmla="*/ 1864 w 1975"/>
                <a:gd name="T5" fmla="*/ 78 h 1825"/>
                <a:gd name="T6" fmla="*/ 1808 w 1975"/>
                <a:gd name="T7" fmla="*/ 111 h 1825"/>
                <a:gd name="T8" fmla="*/ 1756 w 1975"/>
                <a:gd name="T9" fmla="*/ 144 h 1825"/>
                <a:gd name="T10" fmla="*/ 1699 w 1975"/>
                <a:gd name="T11" fmla="*/ 175 h 1825"/>
                <a:gd name="T12" fmla="*/ 1645 w 1975"/>
                <a:gd name="T13" fmla="*/ 208 h 1825"/>
                <a:gd name="T14" fmla="*/ 1589 w 1975"/>
                <a:gd name="T15" fmla="*/ 245 h 1825"/>
                <a:gd name="T16" fmla="*/ 1536 w 1975"/>
                <a:gd name="T17" fmla="*/ 287 h 1825"/>
                <a:gd name="T18" fmla="*/ 1486 w 1975"/>
                <a:gd name="T19" fmla="*/ 394 h 1825"/>
                <a:gd name="T20" fmla="*/ 1438 w 1975"/>
                <a:gd name="T21" fmla="*/ 522 h 1825"/>
                <a:gd name="T22" fmla="*/ 1387 w 1975"/>
                <a:gd name="T23" fmla="*/ 660 h 1825"/>
                <a:gd name="T24" fmla="*/ 1339 w 1975"/>
                <a:gd name="T25" fmla="*/ 801 h 1825"/>
                <a:gd name="T26" fmla="*/ 1286 w 1975"/>
                <a:gd name="T27" fmla="*/ 937 h 1825"/>
                <a:gd name="T28" fmla="*/ 1236 w 1975"/>
                <a:gd name="T29" fmla="*/ 1063 h 1825"/>
                <a:gd name="T30" fmla="*/ 1183 w 1975"/>
                <a:gd name="T31" fmla="*/ 1168 h 1825"/>
                <a:gd name="T32" fmla="*/ 1133 w 1975"/>
                <a:gd name="T33" fmla="*/ 1249 h 1825"/>
                <a:gd name="T34" fmla="*/ 976 w 1975"/>
                <a:gd name="T35" fmla="*/ 1253 h 1825"/>
                <a:gd name="T36" fmla="*/ 840 w 1975"/>
                <a:gd name="T37" fmla="*/ 1247 h 1825"/>
                <a:gd name="T38" fmla="*/ 714 w 1975"/>
                <a:gd name="T39" fmla="*/ 1230 h 1825"/>
                <a:gd name="T40" fmla="*/ 594 w 1975"/>
                <a:gd name="T41" fmla="*/ 1207 h 1825"/>
                <a:gd name="T42" fmla="*/ 470 w 1975"/>
                <a:gd name="T43" fmla="*/ 1172 h 1825"/>
                <a:gd name="T44" fmla="*/ 340 w 1975"/>
                <a:gd name="T45" fmla="*/ 1131 h 1825"/>
                <a:gd name="T46" fmla="*/ 194 w 1975"/>
                <a:gd name="T47" fmla="*/ 1083 h 1825"/>
                <a:gd name="T48" fmla="*/ 30 w 1975"/>
                <a:gd name="T49" fmla="*/ 1030 h 1825"/>
                <a:gd name="T50" fmla="*/ 14 w 1975"/>
                <a:gd name="T51" fmla="*/ 1108 h 1825"/>
                <a:gd name="T52" fmla="*/ 10 w 1975"/>
                <a:gd name="T53" fmla="*/ 1180 h 1825"/>
                <a:gd name="T54" fmla="*/ 10 w 1975"/>
                <a:gd name="T55" fmla="*/ 1249 h 1825"/>
                <a:gd name="T56" fmla="*/ 14 w 1975"/>
                <a:gd name="T57" fmla="*/ 1317 h 1825"/>
                <a:gd name="T58" fmla="*/ 16 w 1975"/>
                <a:gd name="T59" fmla="*/ 1383 h 1825"/>
                <a:gd name="T60" fmla="*/ 18 w 1975"/>
                <a:gd name="T61" fmla="*/ 1453 h 1825"/>
                <a:gd name="T62" fmla="*/ 12 w 1975"/>
                <a:gd name="T63" fmla="*/ 1525 h 1825"/>
                <a:gd name="T64" fmla="*/ 0 w 1975"/>
                <a:gd name="T65" fmla="*/ 1604 h 1825"/>
                <a:gd name="T66" fmla="*/ 150 w 1975"/>
                <a:gd name="T67" fmla="*/ 1649 h 1825"/>
                <a:gd name="T68" fmla="*/ 293 w 1975"/>
                <a:gd name="T69" fmla="*/ 1694 h 1825"/>
                <a:gd name="T70" fmla="*/ 437 w 1975"/>
                <a:gd name="T71" fmla="*/ 1736 h 1825"/>
                <a:gd name="T72" fmla="*/ 590 w 1975"/>
                <a:gd name="T73" fmla="*/ 1775 h 1825"/>
                <a:gd name="T74" fmla="*/ 753 w 1975"/>
                <a:gd name="T75" fmla="*/ 1802 h 1825"/>
                <a:gd name="T76" fmla="*/ 937 w 1975"/>
                <a:gd name="T77" fmla="*/ 1821 h 1825"/>
                <a:gd name="T78" fmla="*/ 1149 w 1975"/>
                <a:gd name="T79" fmla="*/ 1825 h 1825"/>
                <a:gd name="T80" fmla="*/ 1395 w 1975"/>
                <a:gd name="T81" fmla="*/ 1814 h 1825"/>
                <a:gd name="T82" fmla="*/ 1457 w 1975"/>
                <a:gd name="T83" fmla="*/ 1717 h 1825"/>
                <a:gd name="T84" fmla="*/ 1519 w 1975"/>
                <a:gd name="T85" fmla="*/ 1614 h 1825"/>
                <a:gd name="T86" fmla="*/ 1583 w 1975"/>
                <a:gd name="T87" fmla="*/ 1507 h 1825"/>
                <a:gd name="T88" fmla="*/ 1647 w 1975"/>
                <a:gd name="T89" fmla="*/ 1401 h 1825"/>
                <a:gd name="T90" fmla="*/ 1711 w 1975"/>
                <a:gd name="T91" fmla="*/ 1292 h 1825"/>
                <a:gd name="T92" fmla="*/ 1775 w 1975"/>
                <a:gd name="T93" fmla="*/ 1187 h 1825"/>
                <a:gd name="T94" fmla="*/ 1839 w 1975"/>
                <a:gd name="T95" fmla="*/ 1085 h 1825"/>
                <a:gd name="T96" fmla="*/ 1903 w 1975"/>
                <a:gd name="T97" fmla="*/ 990 h 1825"/>
                <a:gd name="T98" fmla="*/ 1907 w 1975"/>
                <a:gd name="T99" fmla="*/ 860 h 1825"/>
                <a:gd name="T100" fmla="*/ 1917 w 1975"/>
                <a:gd name="T101" fmla="*/ 735 h 1825"/>
                <a:gd name="T102" fmla="*/ 1924 w 1975"/>
                <a:gd name="T103" fmla="*/ 613 h 1825"/>
                <a:gd name="T104" fmla="*/ 1936 w 1975"/>
                <a:gd name="T105" fmla="*/ 495 h 1825"/>
                <a:gd name="T106" fmla="*/ 1946 w 1975"/>
                <a:gd name="T107" fmla="*/ 373 h 1825"/>
                <a:gd name="T108" fmla="*/ 1957 w 1975"/>
                <a:gd name="T109" fmla="*/ 253 h 1825"/>
                <a:gd name="T110" fmla="*/ 1965 w 1975"/>
                <a:gd name="T111" fmla="*/ 128 h 1825"/>
                <a:gd name="T112" fmla="*/ 1975 w 1975"/>
                <a:gd name="T113" fmla="*/ 0 h 1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75"/>
                <a:gd name="T172" fmla="*/ 0 h 1825"/>
                <a:gd name="T173" fmla="*/ 1975 w 1975"/>
                <a:gd name="T174" fmla="*/ 1825 h 18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75" h="1825">
                  <a:moveTo>
                    <a:pt x="1975" y="0"/>
                  </a:moveTo>
                  <a:lnTo>
                    <a:pt x="1918" y="41"/>
                  </a:lnTo>
                  <a:lnTo>
                    <a:pt x="1864" y="78"/>
                  </a:lnTo>
                  <a:lnTo>
                    <a:pt x="1808" y="111"/>
                  </a:lnTo>
                  <a:lnTo>
                    <a:pt x="1756" y="144"/>
                  </a:lnTo>
                  <a:lnTo>
                    <a:pt x="1699" y="175"/>
                  </a:lnTo>
                  <a:lnTo>
                    <a:pt x="1645" y="208"/>
                  </a:lnTo>
                  <a:lnTo>
                    <a:pt x="1589" y="245"/>
                  </a:lnTo>
                  <a:lnTo>
                    <a:pt x="1536" y="287"/>
                  </a:lnTo>
                  <a:lnTo>
                    <a:pt x="1486" y="394"/>
                  </a:lnTo>
                  <a:lnTo>
                    <a:pt x="1438" y="522"/>
                  </a:lnTo>
                  <a:lnTo>
                    <a:pt x="1387" y="660"/>
                  </a:lnTo>
                  <a:lnTo>
                    <a:pt x="1339" y="801"/>
                  </a:lnTo>
                  <a:lnTo>
                    <a:pt x="1286" y="937"/>
                  </a:lnTo>
                  <a:lnTo>
                    <a:pt x="1236" y="1063"/>
                  </a:lnTo>
                  <a:lnTo>
                    <a:pt x="1183" y="1168"/>
                  </a:lnTo>
                  <a:lnTo>
                    <a:pt x="1133" y="1249"/>
                  </a:lnTo>
                  <a:lnTo>
                    <a:pt x="976" y="1253"/>
                  </a:lnTo>
                  <a:lnTo>
                    <a:pt x="840" y="1247"/>
                  </a:lnTo>
                  <a:lnTo>
                    <a:pt x="714" y="1230"/>
                  </a:lnTo>
                  <a:lnTo>
                    <a:pt x="594" y="1207"/>
                  </a:lnTo>
                  <a:lnTo>
                    <a:pt x="470" y="1172"/>
                  </a:lnTo>
                  <a:lnTo>
                    <a:pt x="340" y="1131"/>
                  </a:lnTo>
                  <a:lnTo>
                    <a:pt x="194" y="1083"/>
                  </a:lnTo>
                  <a:lnTo>
                    <a:pt x="30" y="1030"/>
                  </a:lnTo>
                  <a:lnTo>
                    <a:pt x="14" y="1108"/>
                  </a:lnTo>
                  <a:lnTo>
                    <a:pt x="10" y="1180"/>
                  </a:lnTo>
                  <a:lnTo>
                    <a:pt x="10" y="1249"/>
                  </a:lnTo>
                  <a:lnTo>
                    <a:pt x="14" y="1317"/>
                  </a:lnTo>
                  <a:lnTo>
                    <a:pt x="16" y="1383"/>
                  </a:lnTo>
                  <a:lnTo>
                    <a:pt x="18" y="1453"/>
                  </a:lnTo>
                  <a:lnTo>
                    <a:pt x="12" y="1525"/>
                  </a:lnTo>
                  <a:lnTo>
                    <a:pt x="0" y="1604"/>
                  </a:lnTo>
                  <a:lnTo>
                    <a:pt x="150" y="1649"/>
                  </a:lnTo>
                  <a:lnTo>
                    <a:pt x="293" y="1694"/>
                  </a:lnTo>
                  <a:lnTo>
                    <a:pt x="437" y="1736"/>
                  </a:lnTo>
                  <a:lnTo>
                    <a:pt x="590" y="1775"/>
                  </a:lnTo>
                  <a:lnTo>
                    <a:pt x="753" y="1802"/>
                  </a:lnTo>
                  <a:lnTo>
                    <a:pt x="937" y="1821"/>
                  </a:lnTo>
                  <a:lnTo>
                    <a:pt x="1149" y="1825"/>
                  </a:lnTo>
                  <a:lnTo>
                    <a:pt x="1395" y="1814"/>
                  </a:lnTo>
                  <a:lnTo>
                    <a:pt x="1457" y="1717"/>
                  </a:lnTo>
                  <a:lnTo>
                    <a:pt x="1519" y="1614"/>
                  </a:lnTo>
                  <a:lnTo>
                    <a:pt x="1583" y="1507"/>
                  </a:lnTo>
                  <a:lnTo>
                    <a:pt x="1647" y="1401"/>
                  </a:lnTo>
                  <a:lnTo>
                    <a:pt x="1711" y="1292"/>
                  </a:lnTo>
                  <a:lnTo>
                    <a:pt x="1775" y="1187"/>
                  </a:lnTo>
                  <a:lnTo>
                    <a:pt x="1839" y="1085"/>
                  </a:lnTo>
                  <a:lnTo>
                    <a:pt x="1903" y="990"/>
                  </a:lnTo>
                  <a:lnTo>
                    <a:pt x="1907" y="860"/>
                  </a:lnTo>
                  <a:lnTo>
                    <a:pt x="1917" y="735"/>
                  </a:lnTo>
                  <a:lnTo>
                    <a:pt x="1924" y="613"/>
                  </a:lnTo>
                  <a:lnTo>
                    <a:pt x="1936" y="495"/>
                  </a:lnTo>
                  <a:lnTo>
                    <a:pt x="1946" y="373"/>
                  </a:lnTo>
                  <a:lnTo>
                    <a:pt x="1957" y="253"/>
                  </a:lnTo>
                  <a:lnTo>
                    <a:pt x="1965" y="128"/>
                  </a:lnTo>
                  <a:lnTo>
                    <a:pt x="1975" y="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70"/>
            <p:cNvSpPr>
              <a:spLocks/>
            </p:cNvSpPr>
            <p:nvPr/>
          </p:nvSpPr>
          <p:spPr bwMode="auto">
            <a:xfrm>
              <a:off x="2634" y="968"/>
              <a:ext cx="1099" cy="1976"/>
            </a:xfrm>
            <a:custGeom>
              <a:avLst/>
              <a:gdLst>
                <a:gd name="T0" fmla="*/ 417 w 2200"/>
                <a:gd name="T1" fmla="*/ 240 h 3952"/>
                <a:gd name="T2" fmla="*/ 365 w 2200"/>
                <a:gd name="T3" fmla="*/ 700 h 3952"/>
                <a:gd name="T4" fmla="*/ 313 w 2200"/>
                <a:gd name="T5" fmla="*/ 1161 h 3952"/>
                <a:gd name="T6" fmla="*/ 260 w 2200"/>
                <a:gd name="T7" fmla="*/ 1623 h 3952"/>
                <a:gd name="T8" fmla="*/ 208 w 2200"/>
                <a:gd name="T9" fmla="*/ 2084 h 3952"/>
                <a:gd name="T10" fmla="*/ 156 w 2200"/>
                <a:gd name="T11" fmla="*/ 2544 h 3952"/>
                <a:gd name="T12" fmla="*/ 103 w 2200"/>
                <a:gd name="T13" fmla="*/ 3006 h 3952"/>
                <a:gd name="T14" fmla="*/ 51 w 2200"/>
                <a:gd name="T15" fmla="*/ 3467 h 3952"/>
                <a:gd name="T16" fmla="*/ 0 w 2200"/>
                <a:gd name="T17" fmla="*/ 3929 h 3952"/>
                <a:gd name="T18" fmla="*/ 309 w 2200"/>
                <a:gd name="T19" fmla="*/ 3934 h 3952"/>
                <a:gd name="T20" fmla="*/ 534 w 2200"/>
                <a:gd name="T21" fmla="*/ 3948 h 3952"/>
                <a:gd name="T22" fmla="*/ 689 w 2200"/>
                <a:gd name="T23" fmla="*/ 3952 h 3952"/>
                <a:gd name="T24" fmla="*/ 797 w 2200"/>
                <a:gd name="T25" fmla="*/ 3934 h 3952"/>
                <a:gd name="T26" fmla="*/ 869 w 2200"/>
                <a:gd name="T27" fmla="*/ 3880 h 3952"/>
                <a:gd name="T28" fmla="*/ 927 w 2200"/>
                <a:gd name="T29" fmla="*/ 3781 h 3952"/>
                <a:gd name="T30" fmla="*/ 986 w 2200"/>
                <a:gd name="T31" fmla="*/ 3620 h 3952"/>
                <a:gd name="T32" fmla="*/ 1063 w 2200"/>
                <a:gd name="T33" fmla="*/ 3388 h 3952"/>
                <a:gd name="T34" fmla="*/ 1131 w 2200"/>
                <a:gd name="T35" fmla="*/ 3574 h 3952"/>
                <a:gd name="T36" fmla="*/ 1178 w 2200"/>
                <a:gd name="T37" fmla="*/ 3711 h 3952"/>
                <a:gd name="T38" fmla="*/ 1224 w 2200"/>
                <a:gd name="T39" fmla="*/ 3806 h 3952"/>
                <a:gd name="T40" fmla="*/ 1292 w 2200"/>
                <a:gd name="T41" fmla="*/ 3867 h 3952"/>
                <a:gd name="T42" fmla="*/ 1401 w 2200"/>
                <a:gd name="T43" fmla="*/ 3896 h 3952"/>
                <a:gd name="T44" fmla="*/ 1573 w 2200"/>
                <a:gd name="T45" fmla="*/ 3905 h 3952"/>
                <a:gd name="T46" fmla="*/ 1833 w 2200"/>
                <a:gd name="T47" fmla="*/ 3901 h 3952"/>
                <a:gd name="T48" fmla="*/ 2200 w 2200"/>
                <a:gd name="T49" fmla="*/ 3894 h 3952"/>
                <a:gd name="T50" fmla="*/ 2103 w 2200"/>
                <a:gd name="T51" fmla="*/ 3430 h 3952"/>
                <a:gd name="T52" fmla="*/ 2008 w 2200"/>
                <a:gd name="T53" fmla="*/ 2969 h 3952"/>
                <a:gd name="T54" fmla="*/ 1913 w 2200"/>
                <a:gd name="T55" fmla="*/ 2505 h 3952"/>
                <a:gd name="T56" fmla="*/ 1818 w 2200"/>
                <a:gd name="T57" fmla="*/ 2044 h 3952"/>
                <a:gd name="T58" fmla="*/ 1721 w 2200"/>
                <a:gd name="T59" fmla="*/ 1580 h 3952"/>
                <a:gd name="T60" fmla="*/ 1628 w 2200"/>
                <a:gd name="T61" fmla="*/ 1119 h 3952"/>
                <a:gd name="T62" fmla="*/ 1531 w 2200"/>
                <a:gd name="T63" fmla="*/ 655 h 3952"/>
                <a:gd name="T64" fmla="*/ 1437 w 2200"/>
                <a:gd name="T65" fmla="*/ 195 h 3952"/>
                <a:gd name="T66" fmla="*/ 1387 w 2200"/>
                <a:gd name="T67" fmla="*/ 112 h 3952"/>
                <a:gd name="T68" fmla="*/ 1282 w 2200"/>
                <a:gd name="T69" fmla="*/ 50 h 3952"/>
                <a:gd name="T70" fmla="*/ 1139 w 2200"/>
                <a:gd name="T71" fmla="*/ 11 h 3952"/>
                <a:gd name="T72" fmla="*/ 972 w 2200"/>
                <a:gd name="T73" fmla="*/ 0 h 3952"/>
                <a:gd name="T74" fmla="*/ 799 w 2200"/>
                <a:gd name="T75" fmla="*/ 13 h 3952"/>
                <a:gd name="T76" fmla="*/ 638 w 2200"/>
                <a:gd name="T77" fmla="*/ 56 h 3952"/>
                <a:gd name="T78" fmla="*/ 505 w 2200"/>
                <a:gd name="T79" fmla="*/ 130 h 3952"/>
                <a:gd name="T80" fmla="*/ 417 w 2200"/>
                <a:gd name="T81" fmla="*/ 240 h 39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00"/>
                <a:gd name="T124" fmla="*/ 0 h 3952"/>
                <a:gd name="T125" fmla="*/ 2200 w 2200"/>
                <a:gd name="T126" fmla="*/ 3952 h 39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00" h="3952">
                  <a:moveTo>
                    <a:pt x="417" y="240"/>
                  </a:moveTo>
                  <a:lnTo>
                    <a:pt x="365" y="700"/>
                  </a:lnTo>
                  <a:lnTo>
                    <a:pt x="313" y="1161"/>
                  </a:lnTo>
                  <a:lnTo>
                    <a:pt x="260" y="1623"/>
                  </a:lnTo>
                  <a:lnTo>
                    <a:pt x="208" y="2084"/>
                  </a:lnTo>
                  <a:lnTo>
                    <a:pt x="156" y="2544"/>
                  </a:lnTo>
                  <a:lnTo>
                    <a:pt x="103" y="3006"/>
                  </a:lnTo>
                  <a:lnTo>
                    <a:pt x="51" y="3467"/>
                  </a:lnTo>
                  <a:lnTo>
                    <a:pt x="0" y="3929"/>
                  </a:lnTo>
                  <a:lnTo>
                    <a:pt x="309" y="3934"/>
                  </a:lnTo>
                  <a:lnTo>
                    <a:pt x="534" y="3948"/>
                  </a:lnTo>
                  <a:lnTo>
                    <a:pt x="689" y="3952"/>
                  </a:lnTo>
                  <a:lnTo>
                    <a:pt x="797" y="3934"/>
                  </a:lnTo>
                  <a:lnTo>
                    <a:pt x="869" y="3880"/>
                  </a:lnTo>
                  <a:lnTo>
                    <a:pt x="927" y="3781"/>
                  </a:lnTo>
                  <a:lnTo>
                    <a:pt x="986" y="3620"/>
                  </a:lnTo>
                  <a:lnTo>
                    <a:pt x="1063" y="3388"/>
                  </a:lnTo>
                  <a:lnTo>
                    <a:pt x="1131" y="3574"/>
                  </a:lnTo>
                  <a:lnTo>
                    <a:pt x="1178" y="3711"/>
                  </a:lnTo>
                  <a:lnTo>
                    <a:pt x="1224" y="3806"/>
                  </a:lnTo>
                  <a:lnTo>
                    <a:pt x="1292" y="3867"/>
                  </a:lnTo>
                  <a:lnTo>
                    <a:pt x="1401" y="3896"/>
                  </a:lnTo>
                  <a:lnTo>
                    <a:pt x="1573" y="3905"/>
                  </a:lnTo>
                  <a:lnTo>
                    <a:pt x="1833" y="3901"/>
                  </a:lnTo>
                  <a:lnTo>
                    <a:pt x="2200" y="3894"/>
                  </a:lnTo>
                  <a:lnTo>
                    <a:pt x="2103" y="3430"/>
                  </a:lnTo>
                  <a:lnTo>
                    <a:pt x="2008" y="2969"/>
                  </a:lnTo>
                  <a:lnTo>
                    <a:pt x="1913" y="2505"/>
                  </a:lnTo>
                  <a:lnTo>
                    <a:pt x="1818" y="2044"/>
                  </a:lnTo>
                  <a:lnTo>
                    <a:pt x="1721" y="1580"/>
                  </a:lnTo>
                  <a:lnTo>
                    <a:pt x="1628" y="1119"/>
                  </a:lnTo>
                  <a:lnTo>
                    <a:pt x="1531" y="655"/>
                  </a:lnTo>
                  <a:lnTo>
                    <a:pt x="1437" y="195"/>
                  </a:lnTo>
                  <a:lnTo>
                    <a:pt x="1387" y="112"/>
                  </a:lnTo>
                  <a:lnTo>
                    <a:pt x="1282" y="50"/>
                  </a:lnTo>
                  <a:lnTo>
                    <a:pt x="1139" y="11"/>
                  </a:lnTo>
                  <a:lnTo>
                    <a:pt x="972" y="0"/>
                  </a:lnTo>
                  <a:lnTo>
                    <a:pt x="799" y="13"/>
                  </a:lnTo>
                  <a:lnTo>
                    <a:pt x="638" y="56"/>
                  </a:lnTo>
                  <a:lnTo>
                    <a:pt x="505" y="130"/>
                  </a:lnTo>
                  <a:lnTo>
                    <a:pt x="417" y="24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71"/>
            <p:cNvSpPr>
              <a:spLocks/>
            </p:cNvSpPr>
            <p:nvPr/>
          </p:nvSpPr>
          <p:spPr bwMode="auto">
            <a:xfrm>
              <a:off x="2892" y="1040"/>
              <a:ext cx="446" cy="634"/>
            </a:xfrm>
            <a:custGeom>
              <a:avLst/>
              <a:gdLst>
                <a:gd name="T0" fmla="*/ 0 w 892"/>
                <a:gd name="T1" fmla="*/ 0 h 1268"/>
                <a:gd name="T2" fmla="*/ 477 w 892"/>
                <a:gd name="T3" fmla="*/ 1268 h 1268"/>
                <a:gd name="T4" fmla="*/ 892 w 892"/>
                <a:gd name="T5" fmla="*/ 0 h 1268"/>
                <a:gd name="T6" fmla="*/ 854 w 892"/>
                <a:gd name="T7" fmla="*/ 0 h 1268"/>
                <a:gd name="T8" fmla="*/ 753 w 892"/>
                <a:gd name="T9" fmla="*/ 0 h 1268"/>
                <a:gd name="T10" fmla="*/ 611 w 892"/>
                <a:gd name="T11" fmla="*/ 0 h 1268"/>
                <a:gd name="T12" fmla="*/ 450 w 892"/>
                <a:gd name="T13" fmla="*/ 0 h 1268"/>
                <a:gd name="T14" fmla="*/ 285 w 892"/>
                <a:gd name="T15" fmla="*/ 0 h 1268"/>
                <a:gd name="T16" fmla="*/ 144 w 892"/>
                <a:gd name="T17" fmla="*/ 0 h 1268"/>
                <a:gd name="T18" fmla="*/ 41 w 892"/>
                <a:gd name="T19" fmla="*/ 0 h 1268"/>
                <a:gd name="T20" fmla="*/ 0 w 892"/>
                <a:gd name="T21" fmla="*/ 0 h 12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2"/>
                <a:gd name="T34" fmla="*/ 0 h 1268"/>
                <a:gd name="T35" fmla="*/ 892 w 892"/>
                <a:gd name="T36" fmla="*/ 1268 h 12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2" h="1268">
                  <a:moveTo>
                    <a:pt x="0" y="0"/>
                  </a:moveTo>
                  <a:lnTo>
                    <a:pt x="477" y="1268"/>
                  </a:lnTo>
                  <a:lnTo>
                    <a:pt x="892" y="0"/>
                  </a:lnTo>
                  <a:lnTo>
                    <a:pt x="854" y="0"/>
                  </a:lnTo>
                  <a:lnTo>
                    <a:pt x="753" y="0"/>
                  </a:lnTo>
                  <a:lnTo>
                    <a:pt x="611" y="0"/>
                  </a:lnTo>
                  <a:lnTo>
                    <a:pt x="450" y="0"/>
                  </a:lnTo>
                  <a:lnTo>
                    <a:pt x="285" y="0"/>
                  </a:lnTo>
                  <a:lnTo>
                    <a:pt x="144" y="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72"/>
            <p:cNvSpPr>
              <a:spLocks/>
            </p:cNvSpPr>
            <p:nvPr/>
          </p:nvSpPr>
          <p:spPr bwMode="auto">
            <a:xfrm>
              <a:off x="2593" y="1146"/>
              <a:ext cx="259" cy="449"/>
            </a:xfrm>
            <a:custGeom>
              <a:avLst/>
              <a:gdLst>
                <a:gd name="T0" fmla="*/ 518 w 518"/>
                <a:gd name="T1" fmla="*/ 0 h 898"/>
                <a:gd name="T2" fmla="*/ 502 w 518"/>
                <a:gd name="T3" fmla="*/ 2 h 898"/>
                <a:gd name="T4" fmla="*/ 461 w 518"/>
                <a:gd name="T5" fmla="*/ 12 h 898"/>
                <a:gd name="T6" fmla="*/ 403 w 518"/>
                <a:gd name="T7" fmla="*/ 28 h 898"/>
                <a:gd name="T8" fmla="*/ 337 w 518"/>
                <a:gd name="T9" fmla="*/ 51 h 898"/>
                <a:gd name="T10" fmla="*/ 266 w 518"/>
                <a:gd name="T11" fmla="*/ 80 h 898"/>
                <a:gd name="T12" fmla="*/ 200 w 518"/>
                <a:gd name="T13" fmla="*/ 119 h 898"/>
                <a:gd name="T14" fmla="*/ 145 w 518"/>
                <a:gd name="T15" fmla="*/ 165 h 898"/>
                <a:gd name="T16" fmla="*/ 110 w 518"/>
                <a:gd name="T17" fmla="*/ 221 h 898"/>
                <a:gd name="T18" fmla="*/ 81 w 518"/>
                <a:gd name="T19" fmla="*/ 299 h 898"/>
                <a:gd name="T20" fmla="*/ 52 w 518"/>
                <a:gd name="T21" fmla="*/ 408 h 898"/>
                <a:gd name="T22" fmla="*/ 25 w 518"/>
                <a:gd name="T23" fmla="*/ 532 h 898"/>
                <a:gd name="T24" fmla="*/ 8 w 518"/>
                <a:gd name="T25" fmla="*/ 660 h 898"/>
                <a:gd name="T26" fmla="*/ 0 w 518"/>
                <a:gd name="T27" fmla="*/ 772 h 898"/>
                <a:gd name="T28" fmla="*/ 12 w 518"/>
                <a:gd name="T29" fmla="*/ 856 h 898"/>
                <a:gd name="T30" fmla="*/ 46 w 518"/>
                <a:gd name="T31" fmla="*/ 898 h 898"/>
                <a:gd name="T32" fmla="*/ 110 w 518"/>
                <a:gd name="T33" fmla="*/ 885 h 898"/>
                <a:gd name="T34" fmla="*/ 171 w 518"/>
                <a:gd name="T35" fmla="*/ 815 h 898"/>
                <a:gd name="T36" fmla="*/ 209 w 518"/>
                <a:gd name="T37" fmla="*/ 714 h 898"/>
                <a:gd name="T38" fmla="*/ 233 w 518"/>
                <a:gd name="T39" fmla="*/ 590 h 898"/>
                <a:gd name="T40" fmla="*/ 254 w 518"/>
                <a:gd name="T41" fmla="*/ 456 h 898"/>
                <a:gd name="T42" fmla="*/ 279 w 518"/>
                <a:gd name="T43" fmla="*/ 318 h 898"/>
                <a:gd name="T44" fmla="*/ 328 w 518"/>
                <a:gd name="T45" fmla="*/ 190 h 898"/>
                <a:gd name="T46" fmla="*/ 401 w 518"/>
                <a:gd name="T47" fmla="*/ 80 h 898"/>
                <a:gd name="T48" fmla="*/ 518 w 518"/>
                <a:gd name="T49" fmla="*/ 0 h 8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8"/>
                <a:gd name="T76" fmla="*/ 0 h 898"/>
                <a:gd name="T77" fmla="*/ 518 w 518"/>
                <a:gd name="T78" fmla="*/ 898 h 8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8" h="898">
                  <a:moveTo>
                    <a:pt x="518" y="0"/>
                  </a:moveTo>
                  <a:lnTo>
                    <a:pt x="502" y="2"/>
                  </a:lnTo>
                  <a:lnTo>
                    <a:pt x="461" y="12"/>
                  </a:lnTo>
                  <a:lnTo>
                    <a:pt x="403" y="28"/>
                  </a:lnTo>
                  <a:lnTo>
                    <a:pt x="337" y="51"/>
                  </a:lnTo>
                  <a:lnTo>
                    <a:pt x="266" y="80"/>
                  </a:lnTo>
                  <a:lnTo>
                    <a:pt x="200" y="119"/>
                  </a:lnTo>
                  <a:lnTo>
                    <a:pt x="145" y="165"/>
                  </a:lnTo>
                  <a:lnTo>
                    <a:pt x="110" y="221"/>
                  </a:lnTo>
                  <a:lnTo>
                    <a:pt x="81" y="299"/>
                  </a:lnTo>
                  <a:lnTo>
                    <a:pt x="52" y="408"/>
                  </a:lnTo>
                  <a:lnTo>
                    <a:pt x="25" y="532"/>
                  </a:lnTo>
                  <a:lnTo>
                    <a:pt x="8" y="660"/>
                  </a:lnTo>
                  <a:lnTo>
                    <a:pt x="0" y="772"/>
                  </a:lnTo>
                  <a:lnTo>
                    <a:pt x="12" y="856"/>
                  </a:lnTo>
                  <a:lnTo>
                    <a:pt x="46" y="898"/>
                  </a:lnTo>
                  <a:lnTo>
                    <a:pt x="110" y="885"/>
                  </a:lnTo>
                  <a:lnTo>
                    <a:pt x="171" y="815"/>
                  </a:lnTo>
                  <a:lnTo>
                    <a:pt x="209" y="714"/>
                  </a:lnTo>
                  <a:lnTo>
                    <a:pt x="233" y="590"/>
                  </a:lnTo>
                  <a:lnTo>
                    <a:pt x="254" y="456"/>
                  </a:lnTo>
                  <a:lnTo>
                    <a:pt x="279" y="318"/>
                  </a:lnTo>
                  <a:lnTo>
                    <a:pt x="328" y="190"/>
                  </a:lnTo>
                  <a:lnTo>
                    <a:pt x="401" y="80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3091" y="1642"/>
              <a:ext cx="100" cy="1081"/>
            </a:xfrm>
            <a:custGeom>
              <a:avLst/>
              <a:gdLst>
                <a:gd name="T0" fmla="*/ 0 w 200"/>
                <a:gd name="T1" fmla="*/ 33 h 2163"/>
                <a:gd name="T2" fmla="*/ 2 w 200"/>
                <a:gd name="T3" fmla="*/ 115 h 2163"/>
                <a:gd name="T4" fmla="*/ 13 w 200"/>
                <a:gd name="T5" fmla="*/ 336 h 2163"/>
                <a:gd name="T6" fmla="*/ 27 w 200"/>
                <a:gd name="T7" fmla="*/ 648 h 2163"/>
                <a:gd name="T8" fmla="*/ 48 w 200"/>
                <a:gd name="T9" fmla="*/ 1013 h 2163"/>
                <a:gd name="T10" fmla="*/ 70 w 200"/>
                <a:gd name="T11" fmla="*/ 1377 h 2163"/>
                <a:gd name="T12" fmla="*/ 93 w 200"/>
                <a:gd name="T13" fmla="*/ 1703 h 2163"/>
                <a:gd name="T14" fmla="*/ 114 w 200"/>
                <a:gd name="T15" fmla="*/ 1944 h 2163"/>
                <a:gd name="T16" fmla="*/ 137 w 200"/>
                <a:gd name="T17" fmla="*/ 2058 h 2163"/>
                <a:gd name="T18" fmla="*/ 153 w 200"/>
                <a:gd name="T19" fmla="*/ 2087 h 2163"/>
                <a:gd name="T20" fmla="*/ 168 w 200"/>
                <a:gd name="T21" fmla="*/ 2112 h 2163"/>
                <a:gd name="T22" fmla="*/ 178 w 200"/>
                <a:gd name="T23" fmla="*/ 2134 h 2163"/>
                <a:gd name="T24" fmla="*/ 188 w 200"/>
                <a:gd name="T25" fmla="*/ 2149 h 2163"/>
                <a:gd name="T26" fmla="*/ 192 w 200"/>
                <a:gd name="T27" fmla="*/ 2159 h 2163"/>
                <a:gd name="T28" fmla="*/ 196 w 200"/>
                <a:gd name="T29" fmla="*/ 2163 h 2163"/>
                <a:gd name="T30" fmla="*/ 198 w 200"/>
                <a:gd name="T31" fmla="*/ 2159 h 2163"/>
                <a:gd name="T32" fmla="*/ 200 w 200"/>
                <a:gd name="T33" fmla="*/ 2151 h 2163"/>
                <a:gd name="T34" fmla="*/ 192 w 200"/>
                <a:gd name="T35" fmla="*/ 2054 h 2163"/>
                <a:gd name="T36" fmla="*/ 176 w 200"/>
                <a:gd name="T37" fmla="*/ 1825 h 2163"/>
                <a:gd name="T38" fmla="*/ 151 w 200"/>
                <a:gd name="T39" fmla="*/ 1505 h 2163"/>
                <a:gd name="T40" fmla="*/ 126 w 200"/>
                <a:gd name="T41" fmla="*/ 1141 h 2163"/>
                <a:gd name="T42" fmla="*/ 99 w 200"/>
                <a:gd name="T43" fmla="*/ 772 h 2163"/>
                <a:gd name="T44" fmla="*/ 79 w 200"/>
                <a:gd name="T45" fmla="*/ 445 h 2163"/>
                <a:gd name="T46" fmla="*/ 66 w 200"/>
                <a:gd name="T47" fmla="*/ 202 h 2163"/>
                <a:gd name="T48" fmla="*/ 64 w 200"/>
                <a:gd name="T49" fmla="*/ 88 h 2163"/>
                <a:gd name="T50" fmla="*/ 66 w 200"/>
                <a:gd name="T51" fmla="*/ 55 h 2163"/>
                <a:gd name="T52" fmla="*/ 66 w 200"/>
                <a:gd name="T53" fmla="*/ 31 h 2163"/>
                <a:gd name="T54" fmla="*/ 62 w 200"/>
                <a:gd name="T55" fmla="*/ 14 h 2163"/>
                <a:gd name="T56" fmla="*/ 56 w 200"/>
                <a:gd name="T57" fmla="*/ 4 h 2163"/>
                <a:gd name="T58" fmla="*/ 44 w 200"/>
                <a:gd name="T59" fmla="*/ 0 h 2163"/>
                <a:gd name="T60" fmla="*/ 33 w 200"/>
                <a:gd name="T61" fmla="*/ 4 h 2163"/>
                <a:gd name="T62" fmla="*/ 15 w 200"/>
                <a:gd name="T63" fmla="*/ 16 h 2163"/>
                <a:gd name="T64" fmla="*/ 0 w 200"/>
                <a:gd name="T65" fmla="*/ 33 h 2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163"/>
                <a:gd name="T101" fmla="*/ 200 w 200"/>
                <a:gd name="T102" fmla="*/ 2163 h 2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163">
                  <a:moveTo>
                    <a:pt x="0" y="33"/>
                  </a:moveTo>
                  <a:lnTo>
                    <a:pt x="2" y="115"/>
                  </a:lnTo>
                  <a:lnTo>
                    <a:pt x="13" y="336"/>
                  </a:lnTo>
                  <a:lnTo>
                    <a:pt x="27" y="648"/>
                  </a:lnTo>
                  <a:lnTo>
                    <a:pt x="48" y="1013"/>
                  </a:lnTo>
                  <a:lnTo>
                    <a:pt x="70" y="1377"/>
                  </a:lnTo>
                  <a:lnTo>
                    <a:pt x="93" y="1703"/>
                  </a:lnTo>
                  <a:lnTo>
                    <a:pt x="114" y="1944"/>
                  </a:lnTo>
                  <a:lnTo>
                    <a:pt x="137" y="2058"/>
                  </a:lnTo>
                  <a:lnTo>
                    <a:pt x="153" y="2087"/>
                  </a:lnTo>
                  <a:lnTo>
                    <a:pt x="168" y="2112"/>
                  </a:lnTo>
                  <a:lnTo>
                    <a:pt x="178" y="2134"/>
                  </a:lnTo>
                  <a:lnTo>
                    <a:pt x="188" y="2149"/>
                  </a:lnTo>
                  <a:lnTo>
                    <a:pt x="192" y="2159"/>
                  </a:lnTo>
                  <a:lnTo>
                    <a:pt x="196" y="2163"/>
                  </a:lnTo>
                  <a:lnTo>
                    <a:pt x="198" y="2159"/>
                  </a:lnTo>
                  <a:lnTo>
                    <a:pt x="200" y="2151"/>
                  </a:lnTo>
                  <a:lnTo>
                    <a:pt x="192" y="2054"/>
                  </a:lnTo>
                  <a:lnTo>
                    <a:pt x="176" y="1825"/>
                  </a:lnTo>
                  <a:lnTo>
                    <a:pt x="151" y="1505"/>
                  </a:lnTo>
                  <a:lnTo>
                    <a:pt x="126" y="1141"/>
                  </a:lnTo>
                  <a:lnTo>
                    <a:pt x="99" y="772"/>
                  </a:lnTo>
                  <a:lnTo>
                    <a:pt x="79" y="445"/>
                  </a:lnTo>
                  <a:lnTo>
                    <a:pt x="66" y="202"/>
                  </a:lnTo>
                  <a:lnTo>
                    <a:pt x="64" y="88"/>
                  </a:lnTo>
                  <a:lnTo>
                    <a:pt x="66" y="55"/>
                  </a:lnTo>
                  <a:lnTo>
                    <a:pt x="66" y="31"/>
                  </a:lnTo>
                  <a:lnTo>
                    <a:pt x="62" y="14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74"/>
            <p:cNvSpPr>
              <a:spLocks/>
            </p:cNvSpPr>
            <p:nvPr/>
          </p:nvSpPr>
          <p:spPr bwMode="auto">
            <a:xfrm>
              <a:off x="2740" y="1093"/>
              <a:ext cx="383" cy="622"/>
            </a:xfrm>
            <a:custGeom>
              <a:avLst/>
              <a:gdLst>
                <a:gd name="T0" fmla="*/ 155 w 766"/>
                <a:gd name="T1" fmla="*/ 2 h 1245"/>
                <a:gd name="T2" fmla="*/ 0 w 766"/>
                <a:gd name="T3" fmla="*/ 97 h 1245"/>
                <a:gd name="T4" fmla="*/ 4 w 766"/>
                <a:gd name="T5" fmla="*/ 380 h 1245"/>
                <a:gd name="T6" fmla="*/ 229 w 766"/>
                <a:gd name="T7" fmla="*/ 386 h 1245"/>
                <a:gd name="T8" fmla="*/ 205 w 766"/>
                <a:gd name="T9" fmla="*/ 649 h 1245"/>
                <a:gd name="T10" fmla="*/ 766 w 766"/>
                <a:gd name="T11" fmla="*/ 1245 h 1245"/>
                <a:gd name="T12" fmla="*/ 752 w 766"/>
                <a:gd name="T13" fmla="*/ 1202 h 1245"/>
                <a:gd name="T14" fmla="*/ 721 w 766"/>
                <a:gd name="T15" fmla="*/ 1095 h 1245"/>
                <a:gd name="T16" fmla="*/ 673 w 766"/>
                <a:gd name="T17" fmla="*/ 940 h 1245"/>
                <a:gd name="T18" fmla="*/ 618 w 766"/>
                <a:gd name="T19" fmla="*/ 764 h 1245"/>
                <a:gd name="T20" fmla="*/ 558 w 766"/>
                <a:gd name="T21" fmla="*/ 582 h 1245"/>
                <a:gd name="T22" fmla="*/ 500 w 766"/>
                <a:gd name="T23" fmla="*/ 417 h 1245"/>
                <a:gd name="T24" fmla="*/ 450 w 766"/>
                <a:gd name="T25" fmla="*/ 289 h 1245"/>
                <a:gd name="T26" fmla="*/ 413 w 766"/>
                <a:gd name="T27" fmla="*/ 221 h 1245"/>
                <a:gd name="T28" fmla="*/ 380 w 766"/>
                <a:gd name="T29" fmla="*/ 186 h 1245"/>
                <a:gd name="T30" fmla="*/ 349 w 766"/>
                <a:gd name="T31" fmla="*/ 149 h 1245"/>
                <a:gd name="T32" fmla="*/ 318 w 766"/>
                <a:gd name="T33" fmla="*/ 108 h 1245"/>
                <a:gd name="T34" fmla="*/ 287 w 766"/>
                <a:gd name="T35" fmla="*/ 73 h 1245"/>
                <a:gd name="T36" fmla="*/ 252 w 766"/>
                <a:gd name="T37" fmla="*/ 39 h 1245"/>
                <a:gd name="T38" fmla="*/ 221 w 766"/>
                <a:gd name="T39" fmla="*/ 13 h 1245"/>
                <a:gd name="T40" fmla="*/ 186 w 766"/>
                <a:gd name="T41" fmla="*/ 0 h 1245"/>
                <a:gd name="T42" fmla="*/ 155 w 766"/>
                <a:gd name="T43" fmla="*/ 2 h 1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6"/>
                <a:gd name="T67" fmla="*/ 0 h 1245"/>
                <a:gd name="T68" fmla="*/ 766 w 766"/>
                <a:gd name="T69" fmla="*/ 1245 h 12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6" h="1245">
                  <a:moveTo>
                    <a:pt x="155" y="2"/>
                  </a:moveTo>
                  <a:lnTo>
                    <a:pt x="0" y="97"/>
                  </a:lnTo>
                  <a:lnTo>
                    <a:pt x="4" y="380"/>
                  </a:lnTo>
                  <a:lnTo>
                    <a:pt x="229" y="386"/>
                  </a:lnTo>
                  <a:lnTo>
                    <a:pt x="205" y="649"/>
                  </a:lnTo>
                  <a:lnTo>
                    <a:pt x="766" y="1245"/>
                  </a:lnTo>
                  <a:lnTo>
                    <a:pt x="752" y="1202"/>
                  </a:lnTo>
                  <a:lnTo>
                    <a:pt x="721" y="1095"/>
                  </a:lnTo>
                  <a:lnTo>
                    <a:pt x="673" y="940"/>
                  </a:lnTo>
                  <a:lnTo>
                    <a:pt x="618" y="764"/>
                  </a:lnTo>
                  <a:lnTo>
                    <a:pt x="558" y="582"/>
                  </a:lnTo>
                  <a:lnTo>
                    <a:pt x="500" y="417"/>
                  </a:lnTo>
                  <a:lnTo>
                    <a:pt x="450" y="289"/>
                  </a:lnTo>
                  <a:lnTo>
                    <a:pt x="413" y="221"/>
                  </a:lnTo>
                  <a:lnTo>
                    <a:pt x="380" y="186"/>
                  </a:lnTo>
                  <a:lnTo>
                    <a:pt x="349" y="149"/>
                  </a:lnTo>
                  <a:lnTo>
                    <a:pt x="318" y="108"/>
                  </a:lnTo>
                  <a:lnTo>
                    <a:pt x="287" y="73"/>
                  </a:lnTo>
                  <a:lnTo>
                    <a:pt x="252" y="39"/>
                  </a:lnTo>
                  <a:lnTo>
                    <a:pt x="221" y="13"/>
                  </a:lnTo>
                  <a:lnTo>
                    <a:pt x="186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75"/>
            <p:cNvSpPr>
              <a:spLocks/>
            </p:cNvSpPr>
            <p:nvPr/>
          </p:nvSpPr>
          <p:spPr bwMode="auto">
            <a:xfrm>
              <a:off x="2760" y="1093"/>
              <a:ext cx="363" cy="622"/>
            </a:xfrm>
            <a:custGeom>
              <a:avLst/>
              <a:gdLst>
                <a:gd name="T0" fmla="*/ 117 w 728"/>
                <a:gd name="T1" fmla="*/ 2 h 1245"/>
                <a:gd name="T2" fmla="*/ 4 w 728"/>
                <a:gd name="T3" fmla="*/ 70 h 1245"/>
                <a:gd name="T4" fmla="*/ 0 w 728"/>
                <a:gd name="T5" fmla="*/ 343 h 1245"/>
                <a:gd name="T6" fmla="*/ 270 w 728"/>
                <a:gd name="T7" fmla="*/ 343 h 1245"/>
                <a:gd name="T8" fmla="*/ 224 w 728"/>
                <a:gd name="T9" fmla="*/ 630 h 1245"/>
                <a:gd name="T10" fmla="*/ 728 w 728"/>
                <a:gd name="T11" fmla="*/ 1245 h 1245"/>
                <a:gd name="T12" fmla="*/ 712 w 728"/>
                <a:gd name="T13" fmla="*/ 1204 h 1245"/>
                <a:gd name="T14" fmla="*/ 673 w 728"/>
                <a:gd name="T15" fmla="*/ 1099 h 1245"/>
                <a:gd name="T16" fmla="*/ 617 w 728"/>
                <a:gd name="T17" fmla="*/ 948 h 1245"/>
                <a:gd name="T18" fmla="*/ 551 w 728"/>
                <a:gd name="T19" fmla="*/ 775 h 1245"/>
                <a:gd name="T20" fmla="*/ 480 w 728"/>
                <a:gd name="T21" fmla="*/ 597 h 1245"/>
                <a:gd name="T22" fmla="*/ 414 w 728"/>
                <a:gd name="T23" fmla="*/ 436 h 1245"/>
                <a:gd name="T24" fmla="*/ 355 w 728"/>
                <a:gd name="T25" fmla="*/ 312 h 1245"/>
                <a:gd name="T26" fmla="*/ 317 w 728"/>
                <a:gd name="T27" fmla="*/ 248 h 1245"/>
                <a:gd name="T28" fmla="*/ 286 w 728"/>
                <a:gd name="T29" fmla="*/ 211 h 1245"/>
                <a:gd name="T30" fmla="*/ 262 w 728"/>
                <a:gd name="T31" fmla="*/ 170 h 1245"/>
                <a:gd name="T32" fmla="*/ 239 w 728"/>
                <a:gd name="T33" fmla="*/ 126 h 1245"/>
                <a:gd name="T34" fmla="*/ 220 w 728"/>
                <a:gd name="T35" fmla="*/ 85 h 1245"/>
                <a:gd name="T36" fmla="*/ 196 w 728"/>
                <a:gd name="T37" fmla="*/ 46 h 1245"/>
                <a:gd name="T38" fmla="*/ 173 w 728"/>
                <a:gd name="T39" fmla="*/ 17 h 1245"/>
                <a:gd name="T40" fmla="*/ 146 w 728"/>
                <a:gd name="T41" fmla="*/ 0 h 1245"/>
                <a:gd name="T42" fmla="*/ 117 w 728"/>
                <a:gd name="T43" fmla="*/ 2 h 1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"/>
                <a:gd name="T67" fmla="*/ 0 h 1245"/>
                <a:gd name="T68" fmla="*/ 728 w 728"/>
                <a:gd name="T69" fmla="*/ 1245 h 12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" h="1245">
                  <a:moveTo>
                    <a:pt x="117" y="2"/>
                  </a:moveTo>
                  <a:lnTo>
                    <a:pt x="4" y="70"/>
                  </a:lnTo>
                  <a:lnTo>
                    <a:pt x="0" y="343"/>
                  </a:lnTo>
                  <a:lnTo>
                    <a:pt x="270" y="343"/>
                  </a:lnTo>
                  <a:lnTo>
                    <a:pt x="224" y="630"/>
                  </a:lnTo>
                  <a:lnTo>
                    <a:pt x="728" y="1245"/>
                  </a:lnTo>
                  <a:lnTo>
                    <a:pt x="712" y="1204"/>
                  </a:lnTo>
                  <a:lnTo>
                    <a:pt x="673" y="1099"/>
                  </a:lnTo>
                  <a:lnTo>
                    <a:pt x="617" y="948"/>
                  </a:lnTo>
                  <a:lnTo>
                    <a:pt x="551" y="775"/>
                  </a:lnTo>
                  <a:lnTo>
                    <a:pt x="480" y="597"/>
                  </a:lnTo>
                  <a:lnTo>
                    <a:pt x="414" y="436"/>
                  </a:lnTo>
                  <a:lnTo>
                    <a:pt x="355" y="312"/>
                  </a:lnTo>
                  <a:lnTo>
                    <a:pt x="317" y="248"/>
                  </a:lnTo>
                  <a:lnTo>
                    <a:pt x="286" y="211"/>
                  </a:lnTo>
                  <a:lnTo>
                    <a:pt x="262" y="170"/>
                  </a:lnTo>
                  <a:lnTo>
                    <a:pt x="239" y="126"/>
                  </a:lnTo>
                  <a:lnTo>
                    <a:pt x="220" y="85"/>
                  </a:lnTo>
                  <a:lnTo>
                    <a:pt x="196" y="46"/>
                  </a:lnTo>
                  <a:lnTo>
                    <a:pt x="173" y="17"/>
                  </a:lnTo>
                  <a:lnTo>
                    <a:pt x="146" y="0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76"/>
            <p:cNvSpPr>
              <a:spLocks/>
            </p:cNvSpPr>
            <p:nvPr/>
          </p:nvSpPr>
          <p:spPr bwMode="auto">
            <a:xfrm>
              <a:off x="2786" y="1093"/>
              <a:ext cx="337" cy="622"/>
            </a:xfrm>
            <a:custGeom>
              <a:avLst/>
              <a:gdLst>
                <a:gd name="T0" fmla="*/ 64 w 675"/>
                <a:gd name="T1" fmla="*/ 2 h 1245"/>
                <a:gd name="T2" fmla="*/ 0 w 675"/>
                <a:gd name="T3" fmla="*/ 48 h 1245"/>
                <a:gd name="T4" fmla="*/ 46 w 675"/>
                <a:gd name="T5" fmla="*/ 269 h 1245"/>
                <a:gd name="T6" fmla="*/ 256 w 675"/>
                <a:gd name="T7" fmla="*/ 312 h 1245"/>
                <a:gd name="T8" fmla="*/ 240 w 675"/>
                <a:gd name="T9" fmla="*/ 585 h 1245"/>
                <a:gd name="T10" fmla="*/ 675 w 675"/>
                <a:gd name="T11" fmla="*/ 1245 h 1245"/>
                <a:gd name="T12" fmla="*/ 657 w 675"/>
                <a:gd name="T13" fmla="*/ 1204 h 1245"/>
                <a:gd name="T14" fmla="*/ 615 w 675"/>
                <a:gd name="T15" fmla="*/ 1097 h 1245"/>
                <a:gd name="T16" fmla="*/ 551 w 675"/>
                <a:gd name="T17" fmla="*/ 944 h 1245"/>
                <a:gd name="T18" fmla="*/ 479 w 675"/>
                <a:gd name="T19" fmla="*/ 770 h 1245"/>
                <a:gd name="T20" fmla="*/ 399 w 675"/>
                <a:gd name="T21" fmla="*/ 589 h 1245"/>
                <a:gd name="T22" fmla="*/ 328 w 675"/>
                <a:gd name="T23" fmla="*/ 428 h 1245"/>
                <a:gd name="T24" fmla="*/ 266 w 675"/>
                <a:gd name="T25" fmla="*/ 302 h 1245"/>
                <a:gd name="T26" fmla="*/ 225 w 675"/>
                <a:gd name="T27" fmla="*/ 238 h 1245"/>
                <a:gd name="T28" fmla="*/ 196 w 675"/>
                <a:gd name="T29" fmla="*/ 201 h 1245"/>
                <a:gd name="T30" fmla="*/ 176 w 675"/>
                <a:gd name="T31" fmla="*/ 161 h 1245"/>
                <a:gd name="T32" fmla="*/ 159 w 675"/>
                <a:gd name="T33" fmla="*/ 118 h 1245"/>
                <a:gd name="T34" fmla="*/ 147 w 675"/>
                <a:gd name="T35" fmla="*/ 79 h 1245"/>
                <a:gd name="T36" fmla="*/ 132 w 675"/>
                <a:gd name="T37" fmla="*/ 42 h 1245"/>
                <a:gd name="T38" fmla="*/ 114 w 675"/>
                <a:gd name="T39" fmla="*/ 17 h 1245"/>
                <a:gd name="T40" fmla="*/ 91 w 675"/>
                <a:gd name="T41" fmla="*/ 0 h 1245"/>
                <a:gd name="T42" fmla="*/ 64 w 675"/>
                <a:gd name="T43" fmla="*/ 2 h 1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5"/>
                <a:gd name="T67" fmla="*/ 0 h 1245"/>
                <a:gd name="T68" fmla="*/ 675 w 675"/>
                <a:gd name="T69" fmla="*/ 1245 h 12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5" h="1245">
                  <a:moveTo>
                    <a:pt x="64" y="2"/>
                  </a:moveTo>
                  <a:lnTo>
                    <a:pt x="0" y="48"/>
                  </a:lnTo>
                  <a:lnTo>
                    <a:pt x="46" y="269"/>
                  </a:lnTo>
                  <a:lnTo>
                    <a:pt x="256" y="312"/>
                  </a:lnTo>
                  <a:lnTo>
                    <a:pt x="240" y="585"/>
                  </a:lnTo>
                  <a:lnTo>
                    <a:pt x="675" y="1245"/>
                  </a:lnTo>
                  <a:lnTo>
                    <a:pt x="657" y="1204"/>
                  </a:lnTo>
                  <a:lnTo>
                    <a:pt x="615" y="1097"/>
                  </a:lnTo>
                  <a:lnTo>
                    <a:pt x="551" y="944"/>
                  </a:lnTo>
                  <a:lnTo>
                    <a:pt x="479" y="770"/>
                  </a:lnTo>
                  <a:lnTo>
                    <a:pt x="399" y="589"/>
                  </a:lnTo>
                  <a:lnTo>
                    <a:pt x="328" y="428"/>
                  </a:lnTo>
                  <a:lnTo>
                    <a:pt x="266" y="302"/>
                  </a:lnTo>
                  <a:lnTo>
                    <a:pt x="225" y="238"/>
                  </a:lnTo>
                  <a:lnTo>
                    <a:pt x="196" y="201"/>
                  </a:lnTo>
                  <a:lnTo>
                    <a:pt x="176" y="161"/>
                  </a:lnTo>
                  <a:lnTo>
                    <a:pt x="159" y="118"/>
                  </a:lnTo>
                  <a:lnTo>
                    <a:pt x="147" y="79"/>
                  </a:lnTo>
                  <a:lnTo>
                    <a:pt x="132" y="42"/>
                  </a:lnTo>
                  <a:lnTo>
                    <a:pt x="114" y="17"/>
                  </a:lnTo>
                  <a:lnTo>
                    <a:pt x="91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77"/>
            <p:cNvSpPr>
              <a:spLocks/>
            </p:cNvSpPr>
            <p:nvPr/>
          </p:nvSpPr>
          <p:spPr bwMode="auto">
            <a:xfrm>
              <a:off x="3441" y="485"/>
              <a:ext cx="123" cy="223"/>
            </a:xfrm>
            <a:custGeom>
              <a:avLst/>
              <a:gdLst>
                <a:gd name="T0" fmla="*/ 41 w 244"/>
                <a:gd name="T1" fmla="*/ 120 h 446"/>
                <a:gd name="T2" fmla="*/ 41 w 244"/>
                <a:gd name="T3" fmla="*/ 112 h 446"/>
                <a:gd name="T4" fmla="*/ 46 w 244"/>
                <a:gd name="T5" fmla="*/ 97 h 446"/>
                <a:gd name="T6" fmla="*/ 56 w 244"/>
                <a:gd name="T7" fmla="*/ 75 h 446"/>
                <a:gd name="T8" fmla="*/ 72 w 244"/>
                <a:gd name="T9" fmla="*/ 52 h 446"/>
                <a:gd name="T10" fmla="*/ 89 w 244"/>
                <a:gd name="T11" fmla="*/ 29 h 446"/>
                <a:gd name="T12" fmla="*/ 112 w 244"/>
                <a:gd name="T13" fmla="*/ 11 h 446"/>
                <a:gd name="T14" fmla="*/ 138 w 244"/>
                <a:gd name="T15" fmla="*/ 0 h 446"/>
                <a:gd name="T16" fmla="*/ 169 w 244"/>
                <a:gd name="T17" fmla="*/ 2 h 446"/>
                <a:gd name="T18" fmla="*/ 196 w 244"/>
                <a:gd name="T19" fmla="*/ 13 h 446"/>
                <a:gd name="T20" fmla="*/ 217 w 244"/>
                <a:gd name="T21" fmla="*/ 37 h 446"/>
                <a:gd name="T22" fmla="*/ 233 w 244"/>
                <a:gd name="T23" fmla="*/ 68 h 446"/>
                <a:gd name="T24" fmla="*/ 244 w 244"/>
                <a:gd name="T25" fmla="*/ 106 h 446"/>
                <a:gd name="T26" fmla="*/ 242 w 244"/>
                <a:gd name="T27" fmla="*/ 145 h 446"/>
                <a:gd name="T28" fmla="*/ 235 w 244"/>
                <a:gd name="T29" fmla="*/ 186 h 446"/>
                <a:gd name="T30" fmla="*/ 217 w 244"/>
                <a:gd name="T31" fmla="*/ 223 h 446"/>
                <a:gd name="T32" fmla="*/ 192 w 244"/>
                <a:gd name="T33" fmla="*/ 260 h 446"/>
                <a:gd name="T34" fmla="*/ 165 w 244"/>
                <a:gd name="T35" fmla="*/ 285 h 446"/>
                <a:gd name="T36" fmla="*/ 151 w 244"/>
                <a:gd name="T37" fmla="*/ 308 h 446"/>
                <a:gd name="T38" fmla="*/ 147 w 244"/>
                <a:gd name="T39" fmla="*/ 326 h 446"/>
                <a:gd name="T40" fmla="*/ 151 w 244"/>
                <a:gd name="T41" fmla="*/ 345 h 446"/>
                <a:gd name="T42" fmla="*/ 153 w 244"/>
                <a:gd name="T43" fmla="*/ 361 h 446"/>
                <a:gd name="T44" fmla="*/ 155 w 244"/>
                <a:gd name="T45" fmla="*/ 380 h 446"/>
                <a:gd name="T46" fmla="*/ 151 w 244"/>
                <a:gd name="T47" fmla="*/ 397 h 446"/>
                <a:gd name="T48" fmla="*/ 138 w 244"/>
                <a:gd name="T49" fmla="*/ 421 h 446"/>
                <a:gd name="T50" fmla="*/ 112 w 244"/>
                <a:gd name="T51" fmla="*/ 438 h 446"/>
                <a:gd name="T52" fmla="*/ 89 w 244"/>
                <a:gd name="T53" fmla="*/ 446 h 446"/>
                <a:gd name="T54" fmla="*/ 68 w 244"/>
                <a:gd name="T55" fmla="*/ 446 h 446"/>
                <a:gd name="T56" fmla="*/ 48 w 244"/>
                <a:gd name="T57" fmla="*/ 442 h 446"/>
                <a:gd name="T58" fmla="*/ 29 w 244"/>
                <a:gd name="T59" fmla="*/ 432 h 446"/>
                <a:gd name="T60" fmla="*/ 17 w 244"/>
                <a:gd name="T61" fmla="*/ 424 h 446"/>
                <a:gd name="T62" fmla="*/ 10 w 244"/>
                <a:gd name="T63" fmla="*/ 419 h 446"/>
                <a:gd name="T64" fmla="*/ 8 w 244"/>
                <a:gd name="T65" fmla="*/ 417 h 446"/>
                <a:gd name="T66" fmla="*/ 6 w 244"/>
                <a:gd name="T67" fmla="*/ 407 h 446"/>
                <a:gd name="T68" fmla="*/ 4 w 244"/>
                <a:gd name="T69" fmla="*/ 386 h 446"/>
                <a:gd name="T70" fmla="*/ 0 w 244"/>
                <a:gd name="T71" fmla="*/ 353 h 446"/>
                <a:gd name="T72" fmla="*/ 0 w 244"/>
                <a:gd name="T73" fmla="*/ 312 h 446"/>
                <a:gd name="T74" fmla="*/ 0 w 244"/>
                <a:gd name="T75" fmla="*/ 265 h 446"/>
                <a:gd name="T76" fmla="*/ 8 w 244"/>
                <a:gd name="T77" fmla="*/ 215 h 446"/>
                <a:gd name="T78" fmla="*/ 19 w 244"/>
                <a:gd name="T79" fmla="*/ 165 h 446"/>
                <a:gd name="T80" fmla="*/ 41 w 244"/>
                <a:gd name="T81" fmla="*/ 120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446"/>
                <a:gd name="T125" fmla="*/ 244 w 244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446">
                  <a:moveTo>
                    <a:pt x="41" y="120"/>
                  </a:moveTo>
                  <a:lnTo>
                    <a:pt x="41" y="112"/>
                  </a:lnTo>
                  <a:lnTo>
                    <a:pt x="46" y="97"/>
                  </a:lnTo>
                  <a:lnTo>
                    <a:pt x="56" y="75"/>
                  </a:lnTo>
                  <a:lnTo>
                    <a:pt x="72" y="52"/>
                  </a:lnTo>
                  <a:lnTo>
                    <a:pt x="89" y="29"/>
                  </a:lnTo>
                  <a:lnTo>
                    <a:pt x="112" y="11"/>
                  </a:lnTo>
                  <a:lnTo>
                    <a:pt x="138" y="0"/>
                  </a:lnTo>
                  <a:lnTo>
                    <a:pt x="169" y="2"/>
                  </a:lnTo>
                  <a:lnTo>
                    <a:pt x="196" y="13"/>
                  </a:lnTo>
                  <a:lnTo>
                    <a:pt x="217" y="37"/>
                  </a:lnTo>
                  <a:lnTo>
                    <a:pt x="233" y="68"/>
                  </a:lnTo>
                  <a:lnTo>
                    <a:pt x="244" y="106"/>
                  </a:lnTo>
                  <a:lnTo>
                    <a:pt x="242" y="145"/>
                  </a:lnTo>
                  <a:lnTo>
                    <a:pt x="235" y="186"/>
                  </a:lnTo>
                  <a:lnTo>
                    <a:pt x="217" y="223"/>
                  </a:lnTo>
                  <a:lnTo>
                    <a:pt x="192" y="260"/>
                  </a:lnTo>
                  <a:lnTo>
                    <a:pt x="165" y="285"/>
                  </a:lnTo>
                  <a:lnTo>
                    <a:pt x="151" y="308"/>
                  </a:lnTo>
                  <a:lnTo>
                    <a:pt x="147" y="326"/>
                  </a:lnTo>
                  <a:lnTo>
                    <a:pt x="151" y="345"/>
                  </a:lnTo>
                  <a:lnTo>
                    <a:pt x="153" y="361"/>
                  </a:lnTo>
                  <a:lnTo>
                    <a:pt x="155" y="380"/>
                  </a:lnTo>
                  <a:lnTo>
                    <a:pt x="151" y="397"/>
                  </a:lnTo>
                  <a:lnTo>
                    <a:pt x="138" y="421"/>
                  </a:lnTo>
                  <a:lnTo>
                    <a:pt x="112" y="438"/>
                  </a:lnTo>
                  <a:lnTo>
                    <a:pt x="89" y="446"/>
                  </a:lnTo>
                  <a:lnTo>
                    <a:pt x="68" y="446"/>
                  </a:lnTo>
                  <a:lnTo>
                    <a:pt x="48" y="442"/>
                  </a:lnTo>
                  <a:lnTo>
                    <a:pt x="29" y="432"/>
                  </a:lnTo>
                  <a:lnTo>
                    <a:pt x="17" y="424"/>
                  </a:lnTo>
                  <a:lnTo>
                    <a:pt x="10" y="419"/>
                  </a:lnTo>
                  <a:lnTo>
                    <a:pt x="8" y="417"/>
                  </a:lnTo>
                  <a:lnTo>
                    <a:pt x="6" y="407"/>
                  </a:lnTo>
                  <a:lnTo>
                    <a:pt x="4" y="386"/>
                  </a:lnTo>
                  <a:lnTo>
                    <a:pt x="0" y="353"/>
                  </a:lnTo>
                  <a:lnTo>
                    <a:pt x="0" y="312"/>
                  </a:lnTo>
                  <a:lnTo>
                    <a:pt x="0" y="265"/>
                  </a:lnTo>
                  <a:lnTo>
                    <a:pt x="8" y="215"/>
                  </a:lnTo>
                  <a:lnTo>
                    <a:pt x="19" y="165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78"/>
            <p:cNvSpPr>
              <a:spLocks/>
            </p:cNvSpPr>
            <p:nvPr/>
          </p:nvSpPr>
          <p:spPr bwMode="auto">
            <a:xfrm>
              <a:off x="3441" y="492"/>
              <a:ext cx="115" cy="210"/>
            </a:xfrm>
            <a:custGeom>
              <a:avLst/>
              <a:gdLst>
                <a:gd name="T0" fmla="*/ 41 w 229"/>
                <a:gd name="T1" fmla="*/ 115 h 421"/>
                <a:gd name="T2" fmla="*/ 41 w 229"/>
                <a:gd name="T3" fmla="*/ 107 h 421"/>
                <a:gd name="T4" fmla="*/ 46 w 229"/>
                <a:gd name="T5" fmla="*/ 93 h 421"/>
                <a:gd name="T6" fmla="*/ 56 w 229"/>
                <a:gd name="T7" fmla="*/ 72 h 421"/>
                <a:gd name="T8" fmla="*/ 70 w 229"/>
                <a:gd name="T9" fmla="*/ 51 h 421"/>
                <a:gd name="T10" fmla="*/ 85 w 229"/>
                <a:gd name="T11" fmla="*/ 28 h 421"/>
                <a:gd name="T12" fmla="*/ 107 w 229"/>
                <a:gd name="T13" fmla="*/ 10 h 421"/>
                <a:gd name="T14" fmla="*/ 130 w 229"/>
                <a:gd name="T15" fmla="*/ 0 h 421"/>
                <a:gd name="T16" fmla="*/ 159 w 229"/>
                <a:gd name="T17" fmla="*/ 2 h 421"/>
                <a:gd name="T18" fmla="*/ 184 w 229"/>
                <a:gd name="T19" fmla="*/ 14 h 421"/>
                <a:gd name="T20" fmla="*/ 205 w 229"/>
                <a:gd name="T21" fmla="*/ 35 h 421"/>
                <a:gd name="T22" fmla="*/ 219 w 229"/>
                <a:gd name="T23" fmla="*/ 64 h 421"/>
                <a:gd name="T24" fmla="*/ 229 w 229"/>
                <a:gd name="T25" fmla="*/ 99 h 421"/>
                <a:gd name="T26" fmla="*/ 227 w 229"/>
                <a:gd name="T27" fmla="*/ 136 h 421"/>
                <a:gd name="T28" fmla="*/ 221 w 229"/>
                <a:gd name="T29" fmla="*/ 173 h 421"/>
                <a:gd name="T30" fmla="*/ 202 w 229"/>
                <a:gd name="T31" fmla="*/ 210 h 421"/>
                <a:gd name="T32" fmla="*/ 178 w 229"/>
                <a:gd name="T33" fmla="*/ 243 h 421"/>
                <a:gd name="T34" fmla="*/ 153 w 229"/>
                <a:gd name="T35" fmla="*/ 268 h 421"/>
                <a:gd name="T36" fmla="*/ 141 w 229"/>
                <a:gd name="T37" fmla="*/ 289 h 421"/>
                <a:gd name="T38" fmla="*/ 140 w 229"/>
                <a:gd name="T39" fmla="*/ 307 h 421"/>
                <a:gd name="T40" fmla="*/ 143 w 229"/>
                <a:gd name="T41" fmla="*/ 326 h 421"/>
                <a:gd name="T42" fmla="*/ 145 w 229"/>
                <a:gd name="T43" fmla="*/ 340 h 421"/>
                <a:gd name="T44" fmla="*/ 147 w 229"/>
                <a:gd name="T45" fmla="*/ 357 h 421"/>
                <a:gd name="T46" fmla="*/ 141 w 229"/>
                <a:gd name="T47" fmla="*/ 375 h 421"/>
                <a:gd name="T48" fmla="*/ 128 w 229"/>
                <a:gd name="T49" fmla="*/ 398 h 421"/>
                <a:gd name="T50" fmla="*/ 105 w 229"/>
                <a:gd name="T51" fmla="*/ 413 h 421"/>
                <a:gd name="T52" fmla="*/ 83 w 229"/>
                <a:gd name="T53" fmla="*/ 421 h 421"/>
                <a:gd name="T54" fmla="*/ 62 w 229"/>
                <a:gd name="T55" fmla="*/ 421 h 421"/>
                <a:gd name="T56" fmla="*/ 44 w 229"/>
                <a:gd name="T57" fmla="*/ 417 h 421"/>
                <a:gd name="T58" fmla="*/ 27 w 229"/>
                <a:gd name="T59" fmla="*/ 410 h 421"/>
                <a:gd name="T60" fmla="*/ 17 w 229"/>
                <a:gd name="T61" fmla="*/ 402 h 421"/>
                <a:gd name="T62" fmla="*/ 10 w 229"/>
                <a:gd name="T63" fmla="*/ 396 h 421"/>
                <a:gd name="T64" fmla="*/ 8 w 229"/>
                <a:gd name="T65" fmla="*/ 394 h 421"/>
                <a:gd name="T66" fmla="*/ 6 w 229"/>
                <a:gd name="T67" fmla="*/ 384 h 421"/>
                <a:gd name="T68" fmla="*/ 4 w 229"/>
                <a:gd name="T69" fmla="*/ 365 h 421"/>
                <a:gd name="T70" fmla="*/ 0 w 229"/>
                <a:gd name="T71" fmla="*/ 332 h 421"/>
                <a:gd name="T72" fmla="*/ 0 w 229"/>
                <a:gd name="T73" fmla="*/ 295 h 421"/>
                <a:gd name="T74" fmla="*/ 0 w 229"/>
                <a:gd name="T75" fmla="*/ 251 h 421"/>
                <a:gd name="T76" fmla="*/ 8 w 229"/>
                <a:gd name="T77" fmla="*/ 204 h 421"/>
                <a:gd name="T78" fmla="*/ 19 w 229"/>
                <a:gd name="T79" fmla="*/ 157 h 421"/>
                <a:gd name="T80" fmla="*/ 41 w 229"/>
                <a:gd name="T81" fmla="*/ 115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"/>
                <a:gd name="T124" fmla="*/ 0 h 421"/>
                <a:gd name="T125" fmla="*/ 229 w 229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" h="421">
                  <a:moveTo>
                    <a:pt x="41" y="115"/>
                  </a:moveTo>
                  <a:lnTo>
                    <a:pt x="41" y="107"/>
                  </a:lnTo>
                  <a:lnTo>
                    <a:pt x="46" y="93"/>
                  </a:lnTo>
                  <a:lnTo>
                    <a:pt x="56" y="72"/>
                  </a:lnTo>
                  <a:lnTo>
                    <a:pt x="70" y="51"/>
                  </a:lnTo>
                  <a:lnTo>
                    <a:pt x="85" y="28"/>
                  </a:lnTo>
                  <a:lnTo>
                    <a:pt x="107" y="10"/>
                  </a:lnTo>
                  <a:lnTo>
                    <a:pt x="130" y="0"/>
                  </a:lnTo>
                  <a:lnTo>
                    <a:pt x="159" y="2"/>
                  </a:lnTo>
                  <a:lnTo>
                    <a:pt x="184" y="14"/>
                  </a:lnTo>
                  <a:lnTo>
                    <a:pt x="205" y="35"/>
                  </a:lnTo>
                  <a:lnTo>
                    <a:pt x="219" y="64"/>
                  </a:lnTo>
                  <a:lnTo>
                    <a:pt x="229" y="99"/>
                  </a:lnTo>
                  <a:lnTo>
                    <a:pt x="227" y="136"/>
                  </a:lnTo>
                  <a:lnTo>
                    <a:pt x="221" y="173"/>
                  </a:lnTo>
                  <a:lnTo>
                    <a:pt x="202" y="210"/>
                  </a:lnTo>
                  <a:lnTo>
                    <a:pt x="178" y="243"/>
                  </a:lnTo>
                  <a:lnTo>
                    <a:pt x="153" y="268"/>
                  </a:lnTo>
                  <a:lnTo>
                    <a:pt x="141" y="289"/>
                  </a:lnTo>
                  <a:lnTo>
                    <a:pt x="140" y="307"/>
                  </a:lnTo>
                  <a:lnTo>
                    <a:pt x="143" y="326"/>
                  </a:lnTo>
                  <a:lnTo>
                    <a:pt x="145" y="340"/>
                  </a:lnTo>
                  <a:lnTo>
                    <a:pt x="147" y="357"/>
                  </a:lnTo>
                  <a:lnTo>
                    <a:pt x="141" y="375"/>
                  </a:lnTo>
                  <a:lnTo>
                    <a:pt x="128" y="398"/>
                  </a:lnTo>
                  <a:lnTo>
                    <a:pt x="105" y="413"/>
                  </a:lnTo>
                  <a:lnTo>
                    <a:pt x="83" y="421"/>
                  </a:lnTo>
                  <a:lnTo>
                    <a:pt x="62" y="421"/>
                  </a:lnTo>
                  <a:lnTo>
                    <a:pt x="44" y="417"/>
                  </a:lnTo>
                  <a:lnTo>
                    <a:pt x="27" y="410"/>
                  </a:lnTo>
                  <a:lnTo>
                    <a:pt x="17" y="402"/>
                  </a:lnTo>
                  <a:lnTo>
                    <a:pt x="10" y="396"/>
                  </a:lnTo>
                  <a:lnTo>
                    <a:pt x="8" y="394"/>
                  </a:lnTo>
                  <a:lnTo>
                    <a:pt x="6" y="384"/>
                  </a:lnTo>
                  <a:lnTo>
                    <a:pt x="4" y="365"/>
                  </a:lnTo>
                  <a:lnTo>
                    <a:pt x="0" y="332"/>
                  </a:lnTo>
                  <a:lnTo>
                    <a:pt x="0" y="295"/>
                  </a:lnTo>
                  <a:lnTo>
                    <a:pt x="0" y="251"/>
                  </a:lnTo>
                  <a:lnTo>
                    <a:pt x="8" y="204"/>
                  </a:lnTo>
                  <a:lnTo>
                    <a:pt x="19" y="157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rgbClr val="FF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79"/>
            <p:cNvSpPr>
              <a:spLocks/>
            </p:cNvSpPr>
            <p:nvPr/>
          </p:nvSpPr>
          <p:spPr bwMode="auto">
            <a:xfrm>
              <a:off x="3441" y="497"/>
              <a:ext cx="107" cy="199"/>
            </a:xfrm>
            <a:custGeom>
              <a:avLst/>
              <a:gdLst>
                <a:gd name="T0" fmla="*/ 37 w 213"/>
                <a:gd name="T1" fmla="*/ 109 h 398"/>
                <a:gd name="T2" fmla="*/ 37 w 213"/>
                <a:gd name="T3" fmla="*/ 103 h 398"/>
                <a:gd name="T4" fmla="*/ 43 w 213"/>
                <a:gd name="T5" fmla="*/ 89 h 398"/>
                <a:gd name="T6" fmla="*/ 50 w 213"/>
                <a:gd name="T7" fmla="*/ 68 h 398"/>
                <a:gd name="T8" fmla="*/ 64 w 213"/>
                <a:gd name="T9" fmla="*/ 48 h 398"/>
                <a:gd name="T10" fmla="*/ 79 w 213"/>
                <a:gd name="T11" fmla="*/ 25 h 398"/>
                <a:gd name="T12" fmla="*/ 99 w 213"/>
                <a:gd name="T13" fmla="*/ 10 h 398"/>
                <a:gd name="T14" fmla="*/ 122 w 213"/>
                <a:gd name="T15" fmla="*/ 0 h 398"/>
                <a:gd name="T16" fmla="*/ 149 w 213"/>
                <a:gd name="T17" fmla="*/ 2 h 398"/>
                <a:gd name="T18" fmla="*/ 172 w 213"/>
                <a:gd name="T19" fmla="*/ 12 h 398"/>
                <a:gd name="T20" fmla="*/ 192 w 213"/>
                <a:gd name="T21" fmla="*/ 35 h 398"/>
                <a:gd name="T22" fmla="*/ 205 w 213"/>
                <a:gd name="T23" fmla="*/ 62 h 398"/>
                <a:gd name="T24" fmla="*/ 213 w 213"/>
                <a:gd name="T25" fmla="*/ 95 h 398"/>
                <a:gd name="T26" fmla="*/ 213 w 213"/>
                <a:gd name="T27" fmla="*/ 130 h 398"/>
                <a:gd name="T28" fmla="*/ 207 w 213"/>
                <a:gd name="T29" fmla="*/ 165 h 398"/>
                <a:gd name="T30" fmla="*/ 192 w 213"/>
                <a:gd name="T31" fmla="*/ 200 h 398"/>
                <a:gd name="T32" fmla="*/ 169 w 213"/>
                <a:gd name="T33" fmla="*/ 231 h 398"/>
                <a:gd name="T34" fmla="*/ 143 w 213"/>
                <a:gd name="T35" fmla="*/ 254 h 398"/>
                <a:gd name="T36" fmla="*/ 134 w 213"/>
                <a:gd name="T37" fmla="*/ 273 h 398"/>
                <a:gd name="T38" fmla="*/ 130 w 213"/>
                <a:gd name="T39" fmla="*/ 291 h 398"/>
                <a:gd name="T40" fmla="*/ 134 w 213"/>
                <a:gd name="T41" fmla="*/ 308 h 398"/>
                <a:gd name="T42" fmla="*/ 136 w 213"/>
                <a:gd name="T43" fmla="*/ 322 h 398"/>
                <a:gd name="T44" fmla="*/ 138 w 213"/>
                <a:gd name="T45" fmla="*/ 337 h 398"/>
                <a:gd name="T46" fmla="*/ 132 w 213"/>
                <a:gd name="T47" fmla="*/ 355 h 398"/>
                <a:gd name="T48" fmla="*/ 118 w 213"/>
                <a:gd name="T49" fmla="*/ 376 h 398"/>
                <a:gd name="T50" fmla="*/ 97 w 213"/>
                <a:gd name="T51" fmla="*/ 390 h 398"/>
                <a:gd name="T52" fmla="*/ 77 w 213"/>
                <a:gd name="T53" fmla="*/ 398 h 398"/>
                <a:gd name="T54" fmla="*/ 58 w 213"/>
                <a:gd name="T55" fmla="*/ 396 h 398"/>
                <a:gd name="T56" fmla="*/ 43 w 213"/>
                <a:gd name="T57" fmla="*/ 392 h 398"/>
                <a:gd name="T58" fmla="*/ 27 w 213"/>
                <a:gd name="T59" fmla="*/ 384 h 398"/>
                <a:gd name="T60" fmla="*/ 15 w 213"/>
                <a:gd name="T61" fmla="*/ 376 h 398"/>
                <a:gd name="T62" fmla="*/ 8 w 213"/>
                <a:gd name="T63" fmla="*/ 370 h 398"/>
                <a:gd name="T64" fmla="*/ 8 w 213"/>
                <a:gd name="T65" fmla="*/ 368 h 398"/>
                <a:gd name="T66" fmla="*/ 6 w 213"/>
                <a:gd name="T67" fmla="*/ 361 h 398"/>
                <a:gd name="T68" fmla="*/ 4 w 213"/>
                <a:gd name="T69" fmla="*/ 341 h 398"/>
                <a:gd name="T70" fmla="*/ 0 w 213"/>
                <a:gd name="T71" fmla="*/ 312 h 398"/>
                <a:gd name="T72" fmla="*/ 2 w 213"/>
                <a:gd name="T73" fmla="*/ 277 h 398"/>
                <a:gd name="T74" fmla="*/ 2 w 213"/>
                <a:gd name="T75" fmla="*/ 237 h 398"/>
                <a:gd name="T76" fmla="*/ 8 w 213"/>
                <a:gd name="T77" fmla="*/ 192 h 398"/>
                <a:gd name="T78" fmla="*/ 19 w 213"/>
                <a:gd name="T79" fmla="*/ 147 h 398"/>
                <a:gd name="T80" fmla="*/ 37 w 213"/>
                <a:gd name="T81" fmla="*/ 109 h 3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3"/>
                <a:gd name="T124" fmla="*/ 0 h 398"/>
                <a:gd name="T125" fmla="*/ 213 w 213"/>
                <a:gd name="T126" fmla="*/ 398 h 3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3" h="398">
                  <a:moveTo>
                    <a:pt x="37" y="109"/>
                  </a:moveTo>
                  <a:lnTo>
                    <a:pt x="37" y="103"/>
                  </a:lnTo>
                  <a:lnTo>
                    <a:pt x="43" y="89"/>
                  </a:lnTo>
                  <a:lnTo>
                    <a:pt x="50" y="68"/>
                  </a:lnTo>
                  <a:lnTo>
                    <a:pt x="64" y="48"/>
                  </a:lnTo>
                  <a:lnTo>
                    <a:pt x="79" y="25"/>
                  </a:lnTo>
                  <a:lnTo>
                    <a:pt x="99" y="10"/>
                  </a:lnTo>
                  <a:lnTo>
                    <a:pt x="122" y="0"/>
                  </a:lnTo>
                  <a:lnTo>
                    <a:pt x="149" y="2"/>
                  </a:lnTo>
                  <a:lnTo>
                    <a:pt x="172" y="12"/>
                  </a:lnTo>
                  <a:lnTo>
                    <a:pt x="192" y="35"/>
                  </a:lnTo>
                  <a:lnTo>
                    <a:pt x="205" y="62"/>
                  </a:lnTo>
                  <a:lnTo>
                    <a:pt x="213" y="95"/>
                  </a:lnTo>
                  <a:lnTo>
                    <a:pt x="213" y="130"/>
                  </a:lnTo>
                  <a:lnTo>
                    <a:pt x="207" y="165"/>
                  </a:lnTo>
                  <a:lnTo>
                    <a:pt x="192" y="200"/>
                  </a:lnTo>
                  <a:lnTo>
                    <a:pt x="169" y="231"/>
                  </a:lnTo>
                  <a:lnTo>
                    <a:pt x="143" y="254"/>
                  </a:lnTo>
                  <a:lnTo>
                    <a:pt x="134" y="273"/>
                  </a:lnTo>
                  <a:lnTo>
                    <a:pt x="130" y="291"/>
                  </a:lnTo>
                  <a:lnTo>
                    <a:pt x="134" y="308"/>
                  </a:lnTo>
                  <a:lnTo>
                    <a:pt x="136" y="322"/>
                  </a:lnTo>
                  <a:lnTo>
                    <a:pt x="138" y="337"/>
                  </a:lnTo>
                  <a:lnTo>
                    <a:pt x="132" y="355"/>
                  </a:lnTo>
                  <a:lnTo>
                    <a:pt x="118" y="376"/>
                  </a:lnTo>
                  <a:lnTo>
                    <a:pt x="97" y="390"/>
                  </a:lnTo>
                  <a:lnTo>
                    <a:pt x="77" y="398"/>
                  </a:lnTo>
                  <a:lnTo>
                    <a:pt x="58" y="396"/>
                  </a:lnTo>
                  <a:lnTo>
                    <a:pt x="43" y="392"/>
                  </a:lnTo>
                  <a:lnTo>
                    <a:pt x="27" y="384"/>
                  </a:lnTo>
                  <a:lnTo>
                    <a:pt x="15" y="376"/>
                  </a:lnTo>
                  <a:lnTo>
                    <a:pt x="8" y="370"/>
                  </a:lnTo>
                  <a:lnTo>
                    <a:pt x="8" y="368"/>
                  </a:lnTo>
                  <a:lnTo>
                    <a:pt x="6" y="361"/>
                  </a:lnTo>
                  <a:lnTo>
                    <a:pt x="4" y="341"/>
                  </a:lnTo>
                  <a:lnTo>
                    <a:pt x="0" y="312"/>
                  </a:lnTo>
                  <a:lnTo>
                    <a:pt x="2" y="277"/>
                  </a:lnTo>
                  <a:lnTo>
                    <a:pt x="2" y="237"/>
                  </a:lnTo>
                  <a:lnTo>
                    <a:pt x="8" y="192"/>
                  </a:lnTo>
                  <a:lnTo>
                    <a:pt x="19" y="147"/>
                  </a:lnTo>
                  <a:lnTo>
                    <a:pt x="37" y="109"/>
                  </a:lnTo>
                  <a:close/>
                </a:path>
              </a:pathLst>
            </a:custGeom>
            <a:solidFill>
              <a:srgbClr val="FFE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80"/>
            <p:cNvSpPr>
              <a:spLocks/>
            </p:cNvSpPr>
            <p:nvPr/>
          </p:nvSpPr>
          <p:spPr bwMode="auto">
            <a:xfrm>
              <a:off x="3441" y="504"/>
              <a:ext cx="100" cy="185"/>
            </a:xfrm>
            <a:custGeom>
              <a:avLst/>
              <a:gdLst>
                <a:gd name="T0" fmla="*/ 33 w 200"/>
                <a:gd name="T1" fmla="*/ 100 h 370"/>
                <a:gd name="T2" fmla="*/ 33 w 200"/>
                <a:gd name="T3" fmla="*/ 95 h 370"/>
                <a:gd name="T4" fmla="*/ 39 w 200"/>
                <a:gd name="T5" fmla="*/ 81 h 370"/>
                <a:gd name="T6" fmla="*/ 44 w 200"/>
                <a:gd name="T7" fmla="*/ 64 h 370"/>
                <a:gd name="T8" fmla="*/ 58 w 200"/>
                <a:gd name="T9" fmla="*/ 44 h 370"/>
                <a:gd name="T10" fmla="*/ 72 w 200"/>
                <a:gd name="T11" fmla="*/ 25 h 370"/>
                <a:gd name="T12" fmla="*/ 91 w 200"/>
                <a:gd name="T13" fmla="*/ 9 h 370"/>
                <a:gd name="T14" fmla="*/ 112 w 200"/>
                <a:gd name="T15" fmla="*/ 0 h 370"/>
                <a:gd name="T16" fmla="*/ 138 w 200"/>
                <a:gd name="T17" fmla="*/ 2 h 370"/>
                <a:gd name="T18" fmla="*/ 159 w 200"/>
                <a:gd name="T19" fmla="*/ 11 h 370"/>
                <a:gd name="T20" fmla="*/ 178 w 200"/>
                <a:gd name="T21" fmla="*/ 33 h 370"/>
                <a:gd name="T22" fmla="*/ 190 w 200"/>
                <a:gd name="T23" fmla="*/ 58 h 370"/>
                <a:gd name="T24" fmla="*/ 200 w 200"/>
                <a:gd name="T25" fmla="*/ 89 h 370"/>
                <a:gd name="T26" fmla="*/ 200 w 200"/>
                <a:gd name="T27" fmla="*/ 120 h 370"/>
                <a:gd name="T28" fmla="*/ 194 w 200"/>
                <a:gd name="T29" fmla="*/ 153 h 370"/>
                <a:gd name="T30" fmla="*/ 178 w 200"/>
                <a:gd name="T31" fmla="*/ 184 h 370"/>
                <a:gd name="T32" fmla="*/ 157 w 200"/>
                <a:gd name="T33" fmla="*/ 213 h 370"/>
                <a:gd name="T34" fmla="*/ 134 w 200"/>
                <a:gd name="T35" fmla="*/ 234 h 370"/>
                <a:gd name="T36" fmla="*/ 122 w 200"/>
                <a:gd name="T37" fmla="*/ 254 h 370"/>
                <a:gd name="T38" fmla="*/ 118 w 200"/>
                <a:gd name="T39" fmla="*/ 269 h 370"/>
                <a:gd name="T40" fmla="*/ 122 w 200"/>
                <a:gd name="T41" fmla="*/ 287 h 370"/>
                <a:gd name="T42" fmla="*/ 124 w 200"/>
                <a:gd name="T43" fmla="*/ 300 h 370"/>
                <a:gd name="T44" fmla="*/ 126 w 200"/>
                <a:gd name="T45" fmla="*/ 314 h 370"/>
                <a:gd name="T46" fmla="*/ 122 w 200"/>
                <a:gd name="T47" fmla="*/ 329 h 370"/>
                <a:gd name="T48" fmla="*/ 110 w 200"/>
                <a:gd name="T49" fmla="*/ 349 h 370"/>
                <a:gd name="T50" fmla="*/ 89 w 200"/>
                <a:gd name="T51" fmla="*/ 362 h 370"/>
                <a:gd name="T52" fmla="*/ 72 w 200"/>
                <a:gd name="T53" fmla="*/ 370 h 370"/>
                <a:gd name="T54" fmla="*/ 54 w 200"/>
                <a:gd name="T55" fmla="*/ 370 h 370"/>
                <a:gd name="T56" fmla="*/ 39 w 200"/>
                <a:gd name="T57" fmla="*/ 368 h 370"/>
                <a:gd name="T58" fmla="*/ 23 w 200"/>
                <a:gd name="T59" fmla="*/ 360 h 370"/>
                <a:gd name="T60" fmla="*/ 13 w 200"/>
                <a:gd name="T61" fmla="*/ 354 h 370"/>
                <a:gd name="T62" fmla="*/ 6 w 200"/>
                <a:gd name="T63" fmla="*/ 347 h 370"/>
                <a:gd name="T64" fmla="*/ 4 w 200"/>
                <a:gd name="T65" fmla="*/ 339 h 370"/>
                <a:gd name="T66" fmla="*/ 2 w 200"/>
                <a:gd name="T67" fmla="*/ 322 h 370"/>
                <a:gd name="T68" fmla="*/ 0 w 200"/>
                <a:gd name="T69" fmla="*/ 294 h 370"/>
                <a:gd name="T70" fmla="*/ 0 w 200"/>
                <a:gd name="T71" fmla="*/ 261 h 370"/>
                <a:gd name="T72" fmla="*/ 0 w 200"/>
                <a:gd name="T73" fmla="*/ 221 h 370"/>
                <a:gd name="T74" fmla="*/ 6 w 200"/>
                <a:gd name="T75" fmla="*/ 180 h 370"/>
                <a:gd name="T76" fmla="*/ 15 w 200"/>
                <a:gd name="T77" fmla="*/ 139 h 370"/>
                <a:gd name="T78" fmla="*/ 33 w 200"/>
                <a:gd name="T79" fmla="*/ 100 h 3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70"/>
                <a:gd name="T122" fmla="*/ 200 w 200"/>
                <a:gd name="T123" fmla="*/ 370 h 3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70">
                  <a:moveTo>
                    <a:pt x="33" y="100"/>
                  </a:moveTo>
                  <a:lnTo>
                    <a:pt x="33" y="95"/>
                  </a:lnTo>
                  <a:lnTo>
                    <a:pt x="39" y="81"/>
                  </a:lnTo>
                  <a:lnTo>
                    <a:pt x="44" y="64"/>
                  </a:lnTo>
                  <a:lnTo>
                    <a:pt x="58" y="44"/>
                  </a:lnTo>
                  <a:lnTo>
                    <a:pt x="72" y="25"/>
                  </a:lnTo>
                  <a:lnTo>
                    <a:pt x="91" y="9"/>
                  </a:lnTo>
                  <a:lnTo>
                    <a:pt x="112" y="0"/>
                  </a:lnTo>
                  <a:lnTo>
                    <a:pt x="138" y="2"/>
                  </a:lnTo>
                  <a:lnTo>
                    <a:pt x="159" y="11"/>
                  </a:lnTo>
                  <a:lnTo>
                    <a:pt x="178" y="33"/>
                  </a:lnTo>
                  <a:lnTo>
                    <a:pt x="190" y="58"/>
                  </a:lnTo>
                  <a:lnTo>
                    <a:pt x="200" y="89"/>
                  </a:lnTo>
                  <a:lnTo>
                    <a:pt x="200" y="120"/>
                  </a:lnTo>
                  <a:lnTo>
                    <a:pt x="194" y="153"/>
                  </a:lnTo>
                  <a:lnTo>
                    <a:pt x="178" y="184"/>
                  </a:lnTo>
                  <a:lnTo>
                    <a:pt x="157" y="213"/>
                  </a:lnTo>
                  <a:lnTo>
                    <a:pt x="134" y="234"/>
                  </a:lnTo>
                  <a:lnTo>
                    <a:pt x="122" y="254"/>
                  </a:lnTo>
                  <a:lnTo>
                    <a:pt x="118" y="269"/>
                  </a:lnTo>
                  <a:lnTo>
                    <a:pt x="122" y="287"/>
                  </a:lnTo>
                  <a:lnTo>
                    <a:pt x="124" y="300"/>
                  </a:lnTo>
                  <a:lnTo>
                    <a:pt x="126" y="314"/>
                  </a:lnTo>
                  <a:lnTo>
                    <a:pt x="122" y="329"/>
                  </a:lnTo>
                  <a:lnTo>
                    <a:pt x="110" y="349"/>
                  </a:lnTo>
                  <a:lnTo>
                    <a:pt x="89" y="362"/>
                  </a:lnTo>
                  <a:lnTo>
                    <a:pt x="72" y="370"/>
                  </a:lnTo>
                  <a:lnTo>
                    <a:pt x="54" y="370"/>
                  </a:lnTo>
                  <a:lnTo>
                    <a:pt x="39" y="368"/>
                  </a:lnTo>
                  <a:lnTo>
                    <a:pt x="23" y="360"/>
                  </a:lnTo>
                  <a:lnTo>
                    <a:pt x="13" y="354"/>
                  </a:lnTo>
                  <a:lnTo>
                    <a:pt x="6" y="347"/>
                  </a:lnTo>
                  <a:lnTo>
                    <a:pt x="4" y="339"/>
                  </a:lnTo>
                  <a:lnTo>
                    <a:pt x="2" y="322"/>
                  </a:lnTo>
                  <a:lnTo>
                    <a:pt x="0" y="294"/>
                  </a:lnTo>
                  <a:lnTo>
                    <a:pt x="0" y="261"/>
                  </a:lnTo>
                  <a:lnTo>
                    <a:pt x="0" y="221"/>
                  </a:lnTo>
                  <a:lnTo>
                    <a:pt x="6" y="180"/>
                  </a:lnTo>
                  <a:lnTo>
                    <a:pt x="15" y="139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FFE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81"/>
            <p:cNvSpPr>
              <a:spLocks/>
            </p:cNvSpPr>
            <p:nvPr/>
          </p:nvSpPr>
          <p:spPr bwMode="auto">
            <a:xfrm>
              <a:off x="3441" y="512"/>
              <a:ext cx="93" cy="172"/>
            </a:xfrm>
            <a:custGeom>
              <a:avLst/>
              <a:gdLst>
                <a:gd name="T0" fmla="*/ 31 w 184"/>
                <a:gd name="T1" fmla="*/ 93 h 343"/>
                <a:gd name="T2" fmla="*/ 31 w 184"/>
                <a:gd name="T3" fmla="*/ 87 h 343"/>
                <a:gd name="T4" fmla="*/ 37 w 184"/>
                <a:gd name="T5" fmla="*/ 76 h 343"/>
                <a:gd name="T6" fmla="*/ 43 w 184"/>
                <a:gd name="T7" fmla="*/ 58 h 343"/>
                <a:gd name="T8" fmla="*/ 54 w 184"/>
                <a:gd name="T9" fmla="*/ 41 h 343"/>
                <a:gd name="T10" fmla="*/ 66 w 184"/>
                <a:gd name="T11" fmla="*/ 21 h 343"/>
                <a:gd name="T12" fmla="*/ 83 w 184"/>
                <a:gd name="T13" fmla="*/ 8 h 343"/>
                <a:gd name="T14" fmla="*/ 103 w 184"/>
                <a:gd name="T15" fmla="*/ 0 h 343"/>
                <a:gd name="T16" fmla="*/ 128 w 184"/>
                <a:gd name="T17" fmla="*/ 2 h 343"/>
                <a:gd name="T18" fmla="*/ 147 w 184"/>
                <a:gd name="T19" fmla="*/ 10 h 343"/>
                <a:gd name="T20" fmla="*/ 165 w 184"/>
                <a:gd name="T21" fmla="*/ 27 h 343"/>
                <a:gd name="T22" fmla="*/ 176 w 184"/>
                <a:gd name="T23" fmla="*/ 51 h 343"/>
                <a:gd name="T24" fmla="*/ 184 w 184"/>
                <a:gd name="T25" fmla="*/ 80 h 343"/>
                <a:gd name="T26" fmla="*/ 184 w 184"/>
                <a:gd name="T27" fmla="*/ 109 h 343"/>
                <a:gd name="T28" fmla="*/ 178 w 184"/>
                <a:gd name="T29" fmla="*/ 142 h 343"/>
                <a:gd name="T30" fmla="*/ 165 w 184"/>
                <a:gd name="T31" fmla="*/ 169 h 343"/>
                <a:gd name="T32" fmla="*/ 143 w 184"/>
                <a:gd name="T33" fmla="*/ 198 h 343"/>
                <a:gd name="T34" fmla="*/ 122 w 184"/>
                <a:gd name="T35" fmla="*/ 217 h 343"/>
                <a:gd name="T36" fmla="*/ 114 w 184"/>
                <a:gd name="T37" fmla="*/ 237 h 343"/>
                <a:gd name="T38" fmla="*/ 110 w 184"/>
                <a:gd name="T39" fmla="*/ 250 h 343"/>
                <a:gd name="T40" fmla="*/ 114 w 184"/>
                <a:gd name="T41" fmla="*/ 266 h 343"/>
                <a:gd name="T42" fmla="*/ 116 w 184"/>
                <a:gd name="T43" fmla="*/ 277 h 343"/>
                <a:gd name="T44" fmla="*/ 116 w 184"/>
                <a:gd name="T45" fmla="*/ 291 h 343"/>
                <a:gd name="T46" fmla="*/ 112 w 184"/>
                <a:gd name="T47" fmla="*/ 305 h 343"/>
                <a:gd name="T48" fmla="*/ 101 w 184"/>
                <a:gd name="T49" fmla="*/ 324 h 343"/>
                <a:gd name="T50" fmla="*/ 83 w 184"/>
                <a:gd name="T51" fmla="*/ 336 h 343"/>
                <a:gd name="T52" fmla="*/ 66 w 184"/>
                <a:gd name="T53" fmla="*/ 343 h 343"/>
                <a:gd name="T54" fmla="*/ 48 w 184"/>
                <a:gd name="T55" fmla="*/ 343 h 343"/>
                <a:gd name="T56" fmla="*/ 35 w 184"/>
                <a:gd name="T57" fmla="*/ 339 h 343"/>
                <a:gd name="T58" fmla="*/ 21 w 184"/>
                <a:gd name="T59" fmla="*/ 334 h 343"/>
                <a:gd name="T60" fmla="*/ 13 w 184"/>
                <a:gd name="T61" fmla="*/ 328 h 343"/>
                <a:gd name="T62" fmla="*/ 6 w 184"/>
                <a:gd name="T63" fmla="*/ 322 h 343"/>
                <a:gd name="T64" fmla="*/ 4 w 184"/>
                <a:gd name="T65" fmla="*/ 314 h 343"/>
                <a:gd name="T66" fmla="*/ 2 w 184"/>
                <a:gd name="T67" fmla="*/ 299 h 343"/>
                <a:gd name="T68" fmla="*/ 0 w 184"/>
                <a:gd name="T69" fmla="*/ 272 h 343"/>
                <a:gd name="T70" fmla="*/ 0 w 184"/>
                <a:gd name="T71" fmla="*/ 243 h 343"/>
                <a:gd name="T72" fmla="*/ 0 w 184"/>
                <a:gd name="T73" fmla="*/ 204 h 343"/>
                <a:gd name="T74" fmla="*/ 6 w 184"/>
                <a:gd name="T75" fmla="*/ 167 h 343"/>
                <a:gd name="T76" fmla="*/ 13 w 184"/>
                <a:gd name="T77" fmla="*/ 128 h 343"/>
                <a:gd name="T78" fmla="*/ 31 w 184"/>
                <a:gd name="T79" fmla="*/ 93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4"/>
                <a:gd name="T121" fmla="*/ 0 h 343"/>
                <a:gd name="T122" fmla="*/ 184 w 184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4" h="343">
                  <a:moveTo>
                    <a:pt x="31" y="93"/>
                  </a:moveTo>
                  <a:lnTo>
                    <a:pt x="31" y="87"/>
                  </a:lnTo>
                  <a:lnTo>
                    <a:pt x="37" y="76"/>
                  </a:lnTo>
                  <a:lnTo>
                    <a:pt x="43" y="58"/>
                  </a:lnTo>
                  <a:lnTo>
                    <a:pt x="54" y="41"/>
                  </a:lnTo>
                  <a:lnTo>
                    <a:pt x="66" y="21"/>
                  </a:lnTo>
                  <a:lnTo>
                    <a:pt x="83" y="8"/>
                  </a:lnTo>
                  <a:lnTo>
                    <a:pt x="103" y="0"/>
                  </a:lnTo>
                  <a:lnTo>
                    <a:pt x="128" y="2"/>
                  </a:lnTo>
                  <a:lnTo>
                    <a:pt x="147" y="10"/>
                  </a:lnTo>
                  <a:lnTo>
                    <a:pt x="165" y="27"/>
                  </a:lnTo>
                  <a:lnTo>
                    <a:pt x="176" y="51"/>
                  </a:lnTo>
                  <a:lnTo>
                    <a:pt x="184" y="80"/>
                  </a:lnTo>
                  <a:lnTo>
                    <a:pt x="184" y="109"/>
                  </a:lnTo>
                  <a:lnTo>
                    <a:pt x="178" y="142"/>
                  </a:lnTo>
                  <a:lnTo>
                    <a:pt x="165" y="169"/>
                  </a:lnTo>
                  <a:lnTo>
                    <a:pt x="143" y="198"/>
                  </a:lnTo>
                  <a:lnTo>
                    <a:pt x="122" y="217"/>
                  </a:lnTo>
                  <a:lnTo>
                    <a:pt x="114" y="237"/>
                  </a:lnTo>
                  <a:lnTo>
                    <a:pt x="110" y="250"/>
                  </a:lnTo>
                  <a:lnTo>
                    <a:pt x="114" y="266"/>
                  </a:lnTo>
                  <a:lnTo>
                    <a:pt x="116" y="277"/>
                  </a:lnTo>
                  <a:lnTo>
                    <a:pt x="116" y="291"/>
                  </a:lnTo>
                  <a:lnTo>
                    <a:pt x="112" y="305"/>
                  </a:lnTo>
                  <a:lnTo>
                    <a:pt x="101" y="324"/>
                  </a:lnTo>
                  <a:lnTo>
                    <a:pt x="83" y="336"/>
                  </a:lnTo>
                  <a:lnTo>
                    <a:pt x="66" y="343"/>
                  </a:lnTo>
                  <a:lnTo>
                    <a:pt x="48" y="343"/>
                  </a:lnTo>
                  <a:lnTo>
                    <a:pt x="35" y="339"/>
                  </a:lnTo>
                  <a:lnTo>
                    <a:pt x="21" y="334"/>
                  </a:lnTo>
                  <a:lnTo>
                    <a:pt x="13" y="328"/>
                  </a:lnTo>
                  <a:lnTo>
                    <a:pt x="6" y="322"/>
                  </a:lnTo>
                  <a:lnTo>
                    <a:pt x="4" y="314"/>
                  </a:lnTo>
                  <a:lnTo>
                    <a:pt x="2" y="299"/>
                  </a:lnTo>
                  <a:lnTo>
                    <a:pt x="0" y="272"/>
                  </a:lnTo>
                  <a:lnTo>
                    <a:pt x="0" y="243"/>
                  </a:lnTo>
                  <a:lnTo>
                    <a:pt x="0" y="204"/>
                  </a:lnTo>
                  <a:lnTo>
                    <a:pt x="6" y="167"/>
                  </a:lnTo>
                  <a:lnTo>
                    <a:pt x="13" y="128"/>
                  </a:lnTo>
                  <a:lnTo>
                    <a:pt x="31" y="93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82"/>
            <p:cNvSpPr>
              <a:spLocks/>
            </p:cNvSpPr>
            <p:nvPr/>
          </p:nvSpPr>
          <p:spPr bwMode="auto">
            <a:xfrm>
              <a:off x="3443" y="553"/>
              <a:ext cx="51" cy="92"/>
            </a:xfrm>
            <a:custGeom>
              <a:avLst/>
              <a:gdLst>
                <a:gd name="T0" fmla="*/ 17 w 101"/>
                <a:gd name="T1" fmla="*/ 50 h 184"/>
                <a:gd name="T2" fmla="*/ 17 w 101"/>
                <a:gd name="T3" fmla="*/ 46 h 184"/>
                <a:gd name="T4" fmla="*/ 19 w 101"/>
                <a:gd name="T5" fmla="*/ 40 h 184"/>
                <a:gd name="T6" fmla="*/ 23 w 101"/>
                <a:gd name="T7" fmla="*/ 31 h 184"/>
                <a:gd name="T8" fmla="*/ 31 w 101"/>
                <a:gd name="T9" fmla="*/ 21 h 184"/>
                <a:gd name="T10" fmla="*/ 37 w 101"/>
                <a:gd name="T11" fmla="*/ 9 h 184"/>
                <a:gd name="T12" fmla="*/ 48 w 101"/>
                <a:gd name="T13" fmla="*/ 3 h 184"/>
                <a:gd name="T14" fmla="*/ 58 w 101"/>
                <a:gd name="T15" fmla="*/ 0 h 184"/>
                <a:gd name="T16" fmla="*/ 72 w 101"/>
                <a:gd name="T17" fmla="*/ 1 h 184"/>
                <a:gd name="T18" fmla="*/ 81 w 101"/>
                <a:gd name="T19" fmla="*/ 5 h 184"/>
                <a:gd name="T20" fmla="*/ 91 w 101"/>
                <a:gd name="T21" fmla="*/ 17 h 184"/>
                <a:gd name="T22" fmla="*/ 95 w 101"/>
                <a:gd name="T23" fmla="*/ 29 h 184"/>
                <a:gd name="T24" fmla="*/ 101 w 101"/>
                <a:gd name="T25" fmla="*/ 44 h 184"/>
                <a:gd name="T26" fmla="*/ 101 w 101"/>
                <a:gd name="T27" fmla="*/ 60 h 184"/>
                <a:gd name="T28" fmla="*/ 99 w 101"/>
                <a:gd name="T29" fmla="*/ 77 h 184"/>
                <a:gd name="T30" fmla="*/ 91 w 101"/>
                <a:gd name="T31" fmla="*/ 91 h 184"/>
                <a:gd name="T32" fmla="*/ 81 w 101"/>
                <a:gd name="T33" fmla="*/ 106 h 184"/>
                <a:gd name="T34" fmla="*/ 70 w 101"/>
                <a:gd name="T35" fmla="*/ 116 h 184"/>
                <a:gd name="T36" fmla="*/ 64 w 101"/>
                <a:gd name="T37" fmla="*/ 128 h 184"/>
                <a:gd name="T38" fmla="*/ 62 w 101"/>
                <a:gd name="T39" fmla="*/ 135 h 184"/>
                <a:gd name="T40" fmla="*/ 62 w 101"/>
                <a:gd name="T41" fmla="*/ 143 h 184"/>
                <a:gd name="T42" fmla="*/ 64 w 101"/>
                <a:gd name="T43" fmla="*/ 157 h 184"/>
                <a:gd name="T44" fmla="*/ 56 w 101"/>
                <a:gd name="T45" fmla="*/ 174 h 184"/>
                <a:gd name="T46" fmla="*/ 37 w 101"/>
                <a:gd name="T47" fmla="*/ 184 h 184"/>
                <a:gd name="T48" fmla="*/ 21 w 101"/>
                <a:gd name="T49" fmla="*/ 182 h 184"/>
                <a:gd name="T50" fmla="*/ 8 w 101"/>
                <a:gd name="T51" fmla="*/ 174 h 184"/>
                <a:gd name="T52" fmla="*/ 4 w 101"/>
                <a:gd name="T53" fmla="*/ 172 h 184"/>
                <a:gd name="T54" fmla="*/ 2 w 101"/>
                <a:gd name="T55" fmla="*/ 168 h 184"/>
                <a:gd name="T56" fmla="*/ 2 w 101"/>
                <a:gd name="T57" fmla="*/ 159 h 184"/>
                <a:gd name="T58" fmla="*/ 0 w 101"/>
                <a:gd name="T59" fmla="*/ 145 h 184"/>
                <a:gd name="T60" fmla="*/ 2 w 101"/>
                <a:gd name="T61" fmla="*/ 129 h 184"/>
                <a:gd name="T62" fmla="*/ 2 w 101"/>
                <a:gd name="T63" fmla="*/ 108 h 184"/>
                <a:gd name="T64" fmla="*/ 4 w 101"/>
                <a:gd name="T65" fmla="*/ 89 h 184"/>
                <a:gd name="T66" fmla="*/ 9 w 101"/>
                <a:gd name="T67" fmla="*/ 67 h 184"/>
                <a:gd name="T68" fmla="*/ 17 w 101"/>
                <a:gd name="T69" fmla="*/ 50 h 1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84"/>
                <a:gd name="T107" fmla="*/ 101 w 101"/>
                <a:gd name="T108" fmla="*/ 184 h 1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84">
                  <a:moveTo>
                    <a:pt x="17" y="50"/>
                  </a:moveTo>
                  <a:lnTo>
                    <a:pt x="17" y="46"/>
                  </a:lnTo>
                  <a:lnTo>
                    <a:pt x="19" y="40"/>
                  </a:lnTo>
                  <a:lnTo>
                    <a:pt x="23" y="31"/>
                  </a:lnTo>
                  <a:lnTo>
                    <a:pt x="31" y="21"/>
                  </a:lnTo>
                  <a:lnTo>
                    <a:pt x="37" y="9"/>
                  </a:lnTo>
                  <a:lnTo>
                    <a:pt x="48" y="3"/>
                  </a:lnTo>
                  <a:lnTo>
                    <a:pt x="58" y="0"/>
                  </a:lnTo>
                  <a:lnTo>
                    <a:pt x="72" y="1"/>
                  </a:lnTo>
                  <a:lnTo>
                    <a:pt x="81" y="5"/>
                  </a:lnTo>
                  <a:lnTo>
                    <a:pt x="91" y="17"/>
                  </a:lnTo>
                  <a:lnTo>
                    <a:pt x="95" y="29"/>
                  </a:lnTo>
                  <a:lnTo>
                    <a:pt x="101" y="44"/>
                  </a:lnTo>
                  <a:lnTo>
                    <a:pt x="101" y="60"/>
                  </a:lnTo>
                  <a:lnTo>
                    <a:pt x="99" y="77"/>
                  </a:lnTo>
                  <a:lnTo>
                    <a:pt x="91" y="91"/>
                  </a:lnTo>
                  <a:lnTo>
                    <a:pt x="81" y="106"/>
                  </a:lnTo>
                  <a:lnTo>
                    <a:pt x="70" y="116"/>
                  </a:lnTo>
                  <a:lnTo>
                    <a:pt x="64" y="128"/>
                  </a:lnTo>
                  <a:lnTo>
                    <a:pt x="62" y="135"/>
                  </a:lnTo>
                  <a:lnTo>
                    <a:pt x="62" y="143"/>
                  </a:lnTo>
                  <a:lnTo>
                    <a:pt x="64" y="157"/>
                  </a:lnTo>
                  <a:lnTo>
                    <a:pt x="56" y="174"/>
                  </a:lnTo>
                  <a:lnTo>
                    <a:pt x="37" y="184"/>
                  </a:lnTo>
                  <a:lnTo>
                    <a:pt x="21" y="182"/>
                  </a:lnTo>
                  <a:lnTo>
                    <a:pt x="8" y="174"/>
                  </a:lnTo>
                  <a:lnTo>
                    <a:pt x="4" y="172"/>
                  </a:lnTo>
                  <a:lnTo>
                    <a:pt x="2" y="168"/>
                  </a:lnTo>
                  <a:lnTo>
                    <a:pt x="2" y="159"/>
                  </a:lnTo>
                  <a:lnTo>
                    <a:pt x="0" y="145"/>
                  </a:lnTo>
                  <a:lnTo>
                    <a:pt x="2" y="129"/>
                  </a:lnTo>
                  <a:lnTo>
                    <a:pt x="2" y="108"/>
                  </a:lnTo>
                  <a:lnTo>
                    <a:pt x="4" y="89"/>
                  </a:lnTo>
                  <a:lnTo>
                    <a:pt x="9" y="67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83"/>
            <p:cNvSpPr>
              <a:spLocks/>
            </p:cNvSpPr>
            <p:nvPr/>
          </p:nvSpPr>
          <p:spPr bwMode="auto">
            <a:xfrm>
              <a:off x="2698" y="444"/>
              <a:ext cx="103" cy="227"/>
            </a:xfrm>
            <a:custGeom>
              <a:avLst/>
              <a:gdLst>
                <a:gd name="T0" fmla="*/ 204 w 208"/>
                <a:gd name="T1" fmla="*/ 144 h 454"/>
                <a:gd name="T2" fmla="*/ 202 w 208"/>
                <a:gd name="T3" fmla="*/ 136 h 454"/>
                <a:gd name="T4" fmla="*/ 200 w 208"/>
                <a:gd name="T5" fmla="*/ 121 h 454"/>
                <a:gd name="T6" fmla="*/ 194 w 208"/>
                <a:gd name="T7" fmla="*/ 97 h 454"/>
                <a:gd name="T8" fmla="*/ 188 w 208"/>
                <a:gd name="T9" fmla="*/ 72 h 454"/>
                <a:gd name="T10" fmla="*/ 175 w 208"/>
                <a:gd name="T11" fmla="*/ 43 h 454"/>
                <a:gd name="T12" fmla="*/ 159 w 208"/>
                <a:gd name="T13" fmla="*/ 22 h 454"/>
                <a:gd name="T14" fmla="*/ 136 w 208"/>
                <a:gd name="T15" fmla="*/ 4 h 454"/>
                <a:gd name="T16" fmla="*/ 111 w 208"/>
                <a:gd name="T17" fmla="*/ 0 h 454"/>
                <a:gd name="T18" fmla="*/ 80 w 208"/>
                <a:gd name="T19" fmla="*/ 4 h 454"/>
                <a:gd name="T20" fmla="*/ 53 w 208"/>
                <a:gd name="T21" fmla="*/ 22 h 454"/>
                <a:gd name="T22" fmla="*/ 29 w 208"/>
                <a:gd name="T23" fmla="*/ 47 h 454"/>
                <a:gd name="T24" fmla="*/ 14 w 208"/>
                <a:gd name="T25" fmla="*/ 82 h 454"/>
                <a:gd name="T26" fmla="*/ 2 w 208"/>
                <a:gd name="T27" fmla="*/ 119 h 454"/>
                <a:gd name="T28" fmla="*/ 0 w 208"/>
                <a:gd name="T29" fmla="*/ 159 h 454"/>
                <a:gd name="T30" fmla="*/ 8 w 208"/>
                <a:gd name="T31" fmla="*/ 200 h 454"/>
                <a:gd name="T32" fmla="*/ 28 w 208"/>
                <a:gd name="T33" fmla="*/ 241 h 454"/>
                <a:gd name="T34" fmla="*/ 43 w 208"/>
                <a:gd name="T35" fmla="*/ 272 h 454"/>
                <a:gd name="T36" fmla="*/ 49 w 208"/>
                <a:gd name="T37" fmla="*/ 299 h 454"/>
                <a:gd name="T38" fmla="*/ 47 w 208"/>
                <a:gd name="T39" fmla="*/ 316 h 454"/>
                <a:gd name="T40" fmla="*/ 43 w 208"/>
                <a:gd name="T41" fmla="*/ 336 h 454"/>
                <a:gd name="T42" fmla="*/ 33 w 208"/>
                <a:gd name="T43" fmla="*/ 349 h 454"/>
                <a:gd name="T44" fmla="*/ 29 w 208"/>
                <a:gd name="T45" fmla="*/ 369 h 454"/>
                <a:gd name="T46" fmla="*/ 31 w 208"/>
                <a:gd name="T47" fmla="*/ 388 h 454"/>
                <a:gd name="T48" fmla="*/ 41 w 208"/>
                <a:gd name="T49" fmla="*/ 415 h 454"/>
                <a:gd name="T50" fmla="*/ 57 w 208"/>
                <a:gd name="T51" fmla="*/ 437 h 454"/>
                <a:gd name="T52" fmla="*/ 76 w 208"/>
                <a:gd name="T53" fmla="*/ 448 h 454"/>
                <a:gd name="T54" fmla="*/ 95 w 208"/>
                <a:gd name="T55" fmla="*/ 454 h 454"/>
                <a:gd name="T56" fmla="*/ 117 w 208"/>
                <a:gd name="T57" fmla="*/ 454 h 454"/>
                <a:gd name="T58" fmla="*/ 132 w 208"/>
                <a:gd name="T59" fmla="*/ 448 h 454"/>
                <a:gd name="T60" fmla="*/ 148 w 208"/>
                <a:gd name="T61" fmla="*/ 444 h 454"/>
                <a:gd name="T62" fmla="*/ 157 w 208"/>
                <a:gd name="T63" fmla="*/ 439 h 454"/>
                <a:gd name="T64" fmla="*/ 163 w 208"/>
                <a:gd name="T65" fmla="*/ 439 h 454"/>
                <a:gd name="T66" fmla="*/ 165 w 208"/>
                <a:gd name="T67" fmla="*/ 429 h 454"/>
                <a:gd name="T68" fmla="*/ 173 w 208"/>
                <a:gd name="T69" fmla="*/ 410 h 454"/>
                <a:gd name="T70" fmla="*/ 183 w 208"/>
                <a:gd name="T71" fmla="*/ 379 h 454"/>
                <a:gd name="T72" fmla="*/ 194 w 208"/>
                <a:gd name="T73" fmla="*/ 340 h 454"/>
                <a:gd name="T74" fmla="*/ 202 w 208"/>
                <a:gd name="T75" fmla="*/ 293 h 454"/>
                <a:gd name="T76" fmla="*/ 208 w 208"/>
                <a:gd name="T77" fmla="*/ 245 h 454"/>
                <a:gd name="T78" fmla="*/ 208 w 208"/>
                <a:gd name="T79" fmla="*/ 194 h 454"/>
                <a:gd name="T80" fmla="*/ 204 w 208"/>
                <a:gd name="T81" fmla="*/ 144 h 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454"/>
                <a:gd name="T125" fmla="*/ 208 w 208"/>
                <a:gd name="T126" fmla="*/ 454 h 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454">
                  <a:moveTo>
                    <a:pt x="204" y="144"/>
                  </a:moveTo>
                  <a:lnTo>
                    <a:pt x="202" y="136"/>
                  </a:lnTo>
                  <a:lnTo>
                    <a:pt x="200" y="121"/>
                  </a:lnTo>
                  <a:lnTo>
                    <a:pt x="194" y="97"/>
                  </a:lnTo>
                  <a:lnTo>
                    <a:pt x="188" y="72"/>
                  </a:lnTo>
                  <a:lnTo>
                    <a:pt x="175" y="43"/>
                  </a:lnTo>
                  <a:lnTo>
                    <a:pt x="159" y="22"/>
                  </a:lnTo>
                  <a:lnTo>
                    <a:pt x="136" y="4"/>
                  </a:lnTo>
                  <a:lnTo>
                    <a:pt x="111" y="0"/>
                  </a:lnTo>
                  <a:lnTo>
                    <a:pt x="80" y="4"/>
                  </a:lnTo>
                  <a:lnTo>
                    <a:pt x="53" y="22"/>
                  </a:lnTo>
                  <a:lnTo>
                    <a:pt x="29" y="47"/>
                  </a:lnTo>
                  <a:lnTo>
                    <a:pt x="14" y="82"/>
                  </a:lnTo>
                  <a:lnTo>
                    <a:pt x="2" y="119"/>
                  </a:lnTo>
                  <a:lnTo>
                    <a:pt x="0" y="159"/>
                  </a:lnTo>
                  <a:lnTo>
                    <a:pt x="8" y="200"/>
                  </a:lnTo>
                  <a:lnTo>
                    <a:pt x="28" y="241"/>
                  </a:lnTo>
                  <a:lnTo>
                    <a:pt x="43" y="272"/>
                  </a:lnTo>
                  <a:lnTo>
                    <a:pt x="49" y="299"/>
                  </a:lnTo>
                  <a:lnTo>
                    <a:pt x="47" y="316"/>
                  </a:lnTo>
                  <a:lnTo>
                    <a:pt x="43" y="336"/>
                  </a:lnTo>
                  <a:lnTo>
                    <a:pt x="33" y="349"/>
                  </a:lnTo>
                  <a:lnTo>
                    <a:pt x="29" y="369"/>
                  </a:lnTo>
                  <a:lnTo>
                    <a:pt x="31" y="388"/>
                  </a:lnTo>
                  <a:lnTo>
                    <a:pt x="41" y="415"/>
                  </a:lnTo>
                  <a:lnTo>
                    <a:pt x="57" y="437"/>
                  </a:lnTo>
                  <a:lnTo>
                    <a:pt x="76" y="448"/>
                  </a:lnTo>
                  <a:lnTo>
                    <a:pt x="95" y="454"/>
                  </a:lnTo>
                  <a:lnTo>
                    <a:pt x="117" y="454"/>
                  </a:lnTo>
                  <a:lnTo>
                    <a:pt x="132" y="448"/>
                  </a:lnTo>
                  <a:lnTo>
                    <a:pt x="148" y="444"/>
                  </a:lnTo>
                  <a:lnTo>
                    <a:pt x="157" y="439"/>
                  </a:lnTo>
                  <a:lnTo>
                    <a:pt x="163" y="439"/>
                  </a:lnTo>
                  <a:lnTo>
                    <a:pt x="165" y="429"/>
                  </a:lnTo>
                  <a:lnTo>
                    <a:pt x="173" y="410"/>
                  </a:lnTo>
                  <a:lnTo>
                    <a:pt x="183" y="379"/>
                  </a:lnTo>
                  <a:lnTo>
                    <a:pt x="194" y="340"/>
                  </a:lnTo>
                  <a:lnTo>
                    <a:pt x="202" y="293"/>
                  </a:lnTo>
                  <a:lnTo>
                    <a:pt x="208" y="245"/>
                  </a:lnTo>
                  <a:lnTo>
                    <a:pt x="208" y="194"/>
                  </a:lnTo>
                  <a:lnTo>
                    <a:pt x="204" y="14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84"/>
            <p:cNvSpPr>
              <a:spLocks/>
            </p:cNvSpPr>
            <p:nvPr/>
          </p:nvSpPr>
          <p:spPr bwMode="auto">
            <a:xfrm>
              <a:off x="2705" y="450"/>
              <a:ext cx="96" cy="215"/>
            </a:xfrm>
            <a:custGeom>
              <a:avLst/>
              <a:gdLst>
                <a:gd name="T0" fmla="*/ 188 w 192"/>
                <a:gd name="T1" fmla="*/ 140 h 431"/>
                <a:gd name="T2" fmla="*/ 186 w 192"/>
                <a:gd name="T3" fmla="*/ 132 h 431"/>
                <a:gd name="T4" fmla="*/ 184 w 192"/>
                <a:gd name="T5" fmla="*/ 116 h 431"/>
                <a:gd name="T6" fmla="*/ 180 w 192"/>
                <a:gd name="T7" fmla="*/ 95 h 431"/>
                <a:gd name="T8" fmla="*/ 174 w 192"/>
                <a:gd name="T9" fmla="*/ 70 h 431"/>
                <a:gd name="T10" fmla="*/ 163 w 192"/>
                <a:gd name="T11" fmla="*/ 43 h 431"/>
                <a:gd name="T12" fmla="*/ 147 w 192"/>
                <a:gd name="T13" fmla="*/ 21 h 431"/>
                <a:gd name="T14" fmla="*/ 128 w 192"/>
                <a:gd name="T15" fmla="*/ 4 h 431"/>
                <a:gd name="T16" fmla="*/ 103 w 192"/>
                <a:gd name="T17" fmla="*/ 0 h 431"/>
                <a:gd name="T18" fmla="*/ 74 w 192"/>
                <a:gd name="T19" fmla="*/ 4 h 431"/>
                <a:gd name="T20" fmla="*/ 48 w 192"/>
                <a:gd name="T21" fmla="*/ 21 h 431"/>
                <a:gd name="T22" fmla="*/ 27 w 192"/>
                <a:gd name="T23" fmla="*/ 47 h 431"/>
                <a:gd name="T24" fmla="*/ 12 w 192"/>
                <a:gd name="T25" fmla="*/ 79 h 431"/>
                <a:gd name="T26" fmla="*/ 0 w 192"/>
                <a:gd name="T27" fmla="*/ 112 h 431"/>
                <a:gd name="T28" fmla="*/ 0 w 192"/>
                <a:gd name="T29" fmla="*/ 153 h 431"/>
                <a:gd name="T30" fmla="*/ 6 w 192"/>
                <a:gd name="T31" fmla="*/ 190 h 431"/>
                <a:gd name="T32" fmla="*/ 25 w 192"/>
                <a:gd name="T33" fmla="*/ 229 h 431"/>
                <a:gd name="T34" fmla="*/ 39 w 192"/>
                <a:gd name="T35" fmla="*/ 260 h 431"/>
                <a:gd name="T36" fmla="*/ 46 w 192"/>
                <a:gd name="T37" fmla="*/ 285 h 431"/>
                <a:gd name="T38" fmla="*/ 43 w 192"/>
                <a:gd name="T39" fmla="*/ 303 h 431"/>
                <a:gd name="T40" fmla="*/ 39 w 192"/>
                <a:gd name="T41" fmla="*/ 320 h 431"/>
                <a:gd name="T42" fmla="*/ 29 w 192"/>
                <a:gd name="T43" fmla="*/ 334 h 431"/>
                <a:gd name="T44" fmla="*/ 25 w 192"/>
                <a:gd name="T45" fmla="*/ 349 h 431"/>
                <a:gd name="T46" fmla="*/ 27 w 192"/>
                <a:gd name="T47" fmla="*/ 368 h 431"/>
                <a:gd name="T48" fmla="*/ 37 w 192"/>
                <a:gd name="T49" fmla="*/ 394 h 431"/>
                <a:gd name="T50" fmla="*/ 52 w 192"/>
                <a:gd name="T51" fmla="*/ 413 h 431"/>
                <a:gd name="T52" fmla="*/ 70 w 192"/>
                <a:gd name="T53" fmla="*/ 427 h 431"/>
                <a:gd name="T54" fmla="*/ 87 w 192"/>
                <a:gd name="T55" fmla="*/ 431 h 431"/>
                <a:gd name="T56" fmla="*/ 108 w 192"/>
                <a:gd name="T57" fmla="*/ 431 h 431"/>
                <a:gd name="T58" fmla="*/ 124 w 192"/>
                <a:gd name="T59" fmla="*/ 427 h 431"/>
                <a:gd name="T60" fmla="*/ 138 w 192"/>
                <a:gd name="T61" fmla="*/ 423 h 431"/>
                <a:gd name="T62" fmla="*/ 147 w 192"/>
                <a:gd name="T63" fmla="*/ 417 h 431"/>
                <a:gd name="T64" fmla="*/ 151 w 192"/>
                <a:gd name="T65" fmla="*/ 417 h 431"/>
                <a:gd name="T66" fmla="*/ 153 w 192"/>
                <a:gd name="T67" fmla="*/ 409 h 431"/>
                <a:gd name="T68" fmla="*/ 159 w 192"/>
                <a:gd name="T69" fmla="*/ 390 h 431"/>
                <a:gd name="T70" fmla="*/ 169 w 192"/>
                <a:gd name="T71" fmla="*/ 361 h 431"/>
                <a:gd name="T72" fmla="*/ 180 w 192"/>
                <a:gd name="T73" fmla="*/ 324 h 431"/>
                <a:gd name="T74" fmla="*/ 186 w 192"/>
                <a:gd name="T75" fmla="*/ 279 h 431"/>
                <a:gd name="T76" fmla="*/ 192 w 192"/>
                <a:gd name="T77" fmla="*/ 233 h 431"/>
                <a:gd name="T78" fmla="*/ 192 w 192"/>
                <a:gd name="T79" fmla="*/ 184 h 431"/>
                <a:gd name="T80" fmla="*/ 188 w 192"/>
                <a:gd name="T81" fmla="*/ 14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431"/>
                <a:gd name="T125" fmla="*/ 192 w 192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431">
                  <a:moveTo>
                    <a:pt x="188" y="140"/>
                  </a:moveTo>
                  <a:lnTo>
                    <a:pt x="186" y="132"/>
                  </a:lnTo>
                  <a:lnTo>
                    <a:pt x="184" y="116"/>
                  </a:lnTo>
                  <a:lnTo>
                    <a:pt x="180" y="95"/>
                  </a:lnTo>
                  <a:lnTo>
                    <a:pt x="174" y="70"/>
                  </a:lnTo>
                  <a:lnTo>
                    <a:pt x="163" y="43"/>
                  </a:lnTo>
                  <a:lnTo>
                    <a:pt x="147" y="21"/>
                  </a:lnTo>
                  <a:lnTo>
                    <a:pt x="128" y="4"/>
                  </a:lnTo>
                  <a:lnTo>
                    <a:pt x="103" y="0"/>
                  </a:lnTo>
                  <a:lnTo>
                    <a:pt x="74" y="4"/>
                  </a:lnTo>
                  <a:lnTo>
                    <a:pt x="48" y="21"/>
                  </a:lnTo>
                  <a:lnTo>
                    <a:pt x="27" y="47"/>
                  </a:lnTo>
                  <a:lnTo>
                    <a:pt x="12" y="79"/>
                  </a:lnTo>
                  <a:lnTo>
                    <a:pt x="0" y="112"/>
                  </a:lnTo>
                  <a:lnTo>
                    <a:pt x="0" y="153"/>
                  </a:lnTo>
                  <a:lnTo>
                    <a:pt x="6" y="190"/>
                  </a:lnTo>
                  <a:lnTo>
                    <a:pt x="25" y="229"/>
                  </a:lnTo>
                  <a:lnTo>
                    <a:pt x="39" y="260"/>
                  </a:lnTo>
                  <a:lnTo>
                    <a:pt x="46" y="285"/>
                  </a:lnTo>
                  <a:lnTo>
                    <a:pt x="43" y="303"/>
                  </a:lnTo>
                  <a:lnTo>
                    <a:pt x="39" y="320"/>
                  </a:lnTo>
                  <a:lnTo>
                    <a:pt x="29" y="334"/>
                  </a:lnTo>
                  <a:lnTo>
                    <a:pt x="25" y="349"/>
                  </a:lnTo>
                  <a:lnTo>
                    <a:pt x="27" y="368"/>
                  </a:lnTo>
                  <a:lnTo>
                    <a:pt x="37" y="394"/>
                  </a:lnTo>
                  <a:lnTo>
                    <a:pt x="52" y="413"/>
                  </a:lnTo>
                  <a:lnTo>
                    <a:pt x="70" y="427"/>
                  </a:lnTo>
                  <a:lnTo>
                    <a:pt x="87" y="431"/>
                  </a:lnTo>
                  <a:lnTo>
                    <a:pt x="108" y="431"/>
                  </a:lnTo>
                  <a:lnTo>
                    <a:pt x="124" y="427"/>
                  </a:lnTo>
                  <a:lnTo>
                    <a:pt x="138" y="423"/>
                  </a:lnTo>
                  <a:lnTo>
                    <a:pt x="147" y="417"/>
                  </a:lnTo>
                  <a:lnTo>
                    <a:pt x="151" y="417"/>
                  </a:lnTo>
                  <a:lnTo>
                    <a:pt x="153" y="409"/>
                  </a:lnTo>
                  <a:lnTo>
                    <a:pt x="159" y="390"/>
                  </a:lnTo>
                  <a:lnTo>
                    <a:pt x="169" y="361"/>
                  </a:lnTo>
                  <a:lnTo>
                    <a:pt x="180" y="324"/>
                  </a:lnTo>
                  <a:lnTo>
                    <a:pt x="186" y="279"/>
                  </a:lnTo>
                  <a:lnTo>
                    <a:pt x="192" y="233"/>
                  </a:lnTo>
                  <a:lnTo>
                    <a:pt x="192" y="184"/>
                  </a:lnTo>
                  <a:lnTo>
                    <a:pt x="188" y="140"/>
                  </a:lnTo>
                  <a:close/>
                </a:path>
              </a:pathLst>
            </a:custGeom>
            <a:solidFill>
              <a:srgbClr val="FF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85"/>
            <p:cNvSpPr>
              <a:spLocks/>
            </p:cNvSpPr>
            <p:nvPr/>
          </p:nvSpPr>
          <p:spPr bwMode="auto">
            <a:xfrm>
              <a:off x="2711" y="459"/>
              <a:ext cx="91" cy="201"/>
            </a:xfrm>
            <a:custGeom>
              <a:avLst/>
              <a:gdLst>
                <a:gd name="T0" fmla="*/ 176 w 182"/>
                <a:gd name="T1" fmla="*/ 128 h 404"/>
                <a:gd name="T2" fmla="*/ 174 w 182"/>
                <a:gd name="T3" fmla="*/ 121 h 404"/>
                <a:gd name="T4" fmla="*/ 172 w 182"/>
                <a:gd name="T5" fmla="*/ 107 h 404"/>
                <a:gd name="T6" fmla="*/ 168 w 182"/>
                <a:gd name="T7" fmla="*/ 86 h 404"/>
                <a:gd name="T8" fmla="*/ 162 w 182"/>
                <a:gd name="T9" fmla="*/ 64 h 404"/>
                <a:gd name="T10" fmla="*/ 151 w 182"/>
                <a:gd name="T11" fmla="*/ 39 h 404"/>
                <a:gd name="T12" fmla="*/ 139 w 182"/>
                <a:gd name="T13" fmla="*/ 20 h 404"/>
                <a:gd name="T14" fmla="*/ 120 w 182"/>
                <a:gd name="T15" fmla="*/ 4 h 404"/>
                <a:gd name="T16" fmla="*/ 96 w 182"/>
                <a:gd name="T17" fmla="*/ 0 h 404"/>
                <a:gd name="T18" fmla="*/ 67 w 182"/>
                <a:gd name="T19" fmla="*/ 4 h 404"/>
                <a:gd name="T20" fmla="*/ 46 w 182"/>
                <a:gd name="T21" fmla="*/ 20 h 404"/>
                <a:gd name="T22" fmla="*/ 25 w 182"/>
                <a:gd name="T23" fmla="*/ 43 h 404"/>
                <a:gd name="T24" fmla="*/ 11 w 182"/>
                <a:gd name="T25" fmla="*/ 72 h 404"/>
                <a:gd name="T26" fmla="*/ 1 w 182"/>
                <a:gd name="T27" fmla="*/ 105 h 404"/>
                <a:gd name="T28" fmla="*/ 0 w 182"/>
                <a:gd name="T29" fmla="*/ 142 h 404"/>
                <a:gd name="T30" fmla="*/ 5 w 182"/>
                <a:gd name="T31" fmla="*/ 179 h 404"/>
                <a:gd name="T32" fmla="*/ 23 w 182"/>
                <a:gd name="T33" fmla="*/ 216 h 404"/>
                <a:gd name="T34" fmla="*/ 36 w 182"/>
                <a:gd name="T35" fmla="*/ 243 h 404"/>
                <a:gd name="T36" fmla="*/ 44 w 182"/>
                <a:gd name="T37" fmla="*/ 266 h 404"/>
                <a:gd name="T38" fmla="*/ 40 w 182"/>
                <a:gd name="T39" fmla="*/ 284 h 404"/>
                <a:gd name="T40" fmla="*/ 36 w 182"/>
                <a:gd name="T41" fmla="*/ 299 h 404"/>
                <a:gd name="T42" fmla="*/ 29 w 182"/>
                <a:gd name="T43" fmla="*/ 311 h 404"/>
                <a:gd name="T44" fmla="*/ 25 w 182"/>
                <a:gd name="T45" fmla="*/ 326 h 404"/>
                <a:gd name="T46" fmla="*/ 25 w 182"/>
                <a:gd name="T47" fmla="*/ 344 h 404"/>
                <a:gd name="T48" fmla="*/ 34 w 182"/>
                <a:gd name="T49" fmla="*/ 367 h 404"/>
                <a:gd name="T50" fmla="*/ 48 w 182"/>
                <a:gd name="T51" fmla="*/ 384 h 404"/>
                <a:gd name="T52" fmla="*/ 65 w 182"/>
                <a:gd name="T53" fmla="*/ 398 h 404"/>
                <a:gd name="T54" fmla="*/ 83 w 182"/>
                <a:gd name="T55" fmla="*/ 402 h 404"/>
                <a:gd name="T56" fmla="*/ 100 w 182"/>
                <a:gd name="T57" fmla="*/ 404 h 404"/>
                <a:gd name="T58" fmla="*/ 116 w 182"/>
                <a:gd name="T59" fmla="*/ 398 h 404"/>
                <a:gd name="T60" fmla="*/ 129 w 182"/>
                <a:gd name="T61" fmla="*/ 394 h 404"/>
                <a:gd name="T62" fmla="*/ 137 w 182"/>
                <a:gd name="T63" fmla="*/ 390 h 404"/>
                <a:gd name="T64" fmla="*/ 141 w 182"/>
                <a:gd name="T65" fmla="*/ 390 h 404"/>
                <a:gd name="T66" fmla="*/ 143 w 182"/>
                <a:gd name="T67" fmla="*/ 382 h 404"/>
                <a:gd name="T68" fmla="*/ 149 w 182"/>
                <a:gd name="T69" fmla="*/ 365 h 404"/>
                <a:gd name="T70" fmla="*/ 159 w 182"/>
                <a:gd name="T71" fmla="*/ 336 h 404"/>
                <a:gd name="T72" fmla="*/ 168 w 182"/>
                <a:gd name="T73" fmla="*/ 303 h 404"/>
                <a:gd name="T74" fmla="*/ 176 w 182"/>
                <a:gd name="T75" fmla="*/ 260 h 404"/>
                <a:gd name="T76" fmla="*/ 182 w 182"/>
                <a:gd name="T77" fmla="*/ 218 h 404"/>
                <a:gd name="T78" fmla="*/ 182 w 182"/>
                <a:gd name="T79" fmla="*/ 171 h 404"/>
                <a:gd name="T80" fmla="*/ 176 w 182"/>
                <a:gd name="T81" fmla="*/ 128 h 4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404"/>
                <a:gd name="T125" fmla="*/ 182 w 182"/>
                <a:gd name="T126" fmla="*/ 404 h 4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404">
                  <a:moveTo>
                    <a:pt x="176" y="128"/>
                  </a:moveTo>
                  <a:lnTo>
                    <a:pt x="174" y="121"/>
                  </a:lnTo>
                  <a:lnTo>
                    <a:pt x="172" y="107"/>
                  </a:lnTo>
                  <a:lnTo>
                    <a:pt x="168" y="86"/>
                  </a:lnTo>
                  <a:lnTo>
                    <a:pt x="162" y="64"/>
                  </a:lnTo>
                  <a:lnTo>
                    <a:pt x="151" y="39"/>
                  </a:lnTo>
                  <a:lnTo>
                    <a:pt x="139" y="20"/>
                  </a:lnTo>
                  <a:lnTo>
                    <a:pt x="120" y="4"/>
                  </a:lnTo>
                  <a:lnTo>
                    <a:pt x="96" y="0"/>
                  </a:lnTo>
                  <a:lnTo>
                    <a:pt x="67" y="4"/>
                  </a:lnTo>
                  <a:lnTo>
                    <a:pt x="46" y="20"/>
                  </a:lnTo>
                  <a:lnTo>
                    <a:pt x="25" y="43"/>
                  </a:lnTo>
                  <a:lnTo>
                    <a:pt x="11" y="72"/>
                  </a:lnTo>
                  <a:lnTo>
                    <a:pt x="1" y="105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3" y="216"/>
                  </a:lnTo>
                  <a:lnTo>
                    <a:pt x="36" y="243"/>
                  </a:lnTo>
                  <a:lnTo>
                    <a:pt x="44" y="266"/>
                  </a:lnTo>
                  <a:lnTo>
                    <a:pt x="40" y="284"/>
                  </a:lnTo>
                  <a:lnTo>
                    <a:pt x="36" y="299"/>
                  </a:lnTo>
                  <a:lnTo>
                    <a:pt x="29" y="311"/>
                  </a:lnTo>
                  <a:lnTo>
                    <a:pt x="25" y="326"/>
                  </a:lnTo>
                  <a:lnTo>
                    <a:pt x="25" y="344"/>
                  </a:lnTo>
                  <a:lnTo>
                    <a:pt x="34" y="367"/>
                  </a:lnTo>
                  <a:lnTo>
                    <a:pt x="48" y="384"/>
                  </a:lnTo>
                  <a:lnTo>
                    <a:pt x="65" y="398"/>
                  </a:lnTo>
                  <a:lnTo>
                    <a:pt x="83" y="402"/>
                  </a:lnTo>
                  <a:lnTo>
                    <a:pt x="100" y="404"/>
                  </a:lnTo>
                  <a:lnTo>
                    <a:pt x="116" y="398"/>
                  </a:lnTo>
                  <a:lnTo>
                    <a:pt x="129" y="394"/>
                  </a:lnTo>
                  <a:lnTo>
                    <a:pt x="137" y="390"/>
                  </a:lnTo>
                  <a:lnTo>
                    <a:pt x="141" y="390"/>
                  </a:lnTo>
                  <a:lnTo>
                    <a:pt x="143" y="382"/>
                  </a:lnTo>
                  <a:lnTo>
                    <a:pt x="149" y="365"/>
                  </a:lnTo>
                  <a:lnTo>
                    <a:pt x="159" y="336"/>
                  </a:lnTo>
                  <a:lnTo>
                    <a:pt x="168" y="303"/>
                  </a:lnTo>
                  <a:lnTo>
                    <a:pt x="176" y="260"/>
                  </a:lnTo>
                  <a:lnTo>
                    <a:pt x="182" y="218"/>
                  </a:lnTo>
                  <a:lnTo>
                    <a:pt x="182" y="171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E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86"/>
            <p:cNvSpPr>
              <a:spLocks/>
            </p:cNvSpPr>
            <p:nvPr/>
          </p:nvSpPr>
          <p:spPr bwMode="auto">
            <a:xfrm>
              <a:off x="2717" y="466"/>
              <a:ext cx="86" cy="189"/>
            </a:xfrm>
            <a:custGeom>
              <a:avLst/>
              <a:gdLst>
                <a:gd name="T0" fmla="*/ 169 w 173"/>
                <a:gd name="T1" fmla="*/ 118 h 376"/>
                <a:gd name="T2" fmla="*/ 167 w 173"/>
                <a:gd name="T3" fmla="*/ 112 h 376"/>
                <a:gd name="T4" fmla="*/ 165 w 173"/>
                <a:gd name="T5" fmla="*/ 99 h 376"/>
                <a:gd name="T6" fmla="*/ 161 w 173"/>
                <a:gd name="T7" fmla="*/ 78 h 376"/>
                <a:gd name="T8" fmla="*/ 155 w 173"/>
                <a:gd name="T9" fmla="*/ 58 h 376"/>
                <a:gd name="T10" fmla="*/ 144 w 173"/>
                <a:gd name="T11" fmla="*/ 35 h 376"/>
                <a:gd name="T12" fmla="*/ 132 w 173"/>
                <a:gd name="T13" fmla="*/ 17 h 376"/>
                <a:gd name="T14" fmla="*/ 115 w 173"/>
                <a:gd name="T15" fmla="*/ 4 h 376"/>
                <a:gd name="T16" fmla="*/ 91 w 173"/>
                <a:gd name="T17" fmla="*/ 0 h 376"/>
                <a:gd name="T18" fmla="*/ 64 w 173"/>
                <a:gd name="T19" fmla="*/ 4 h 376"/>
                <a:gd name="T20" fmla="*/ 43 w 173"/>
                <a:gd name="T21" fmla="*/ 19 h 376"/>
                <a:gd name="T22" fmla="*/ 23 w 173"/>
                <a:gd name="T23" fmla="*/ 41 h 376"/>
                <a:gd name="T24" fmla="*/ 10 w 173"/>
                <a:gd name="T25" fmla="*/ 68 h 376"/>
                <a:gd name="T26" fmla="*/ 0 w 173"/>
                <a:gd name="T27" fmla="*/ 97 h 376"/>
                <a:gd name="T28" fmla="*/ 0 w 173"/>
                <a:gd name="T29" fmla="*/ 132 h 376"/>
                <a:gd name="T30" fmla="*/ 6 w 173"/>
                <a:gd name="T31" fmla="*/ 165 h 376"/>
                <a:gd name="T32" fmla="*/ 23 w 173"/>
                <a:gd name="T33" fmla="*/ 200 h 376"/>
                <a:gd name="T34" fmla="*/ 35 w 173"/>
                <a:gd name="T35" fmla="*/ 225 h 376"/>
                <a:gd name="T36" fmla="*/ 41 w 173"/>
                <a:gd name="T37" fmla="*/ 246 h 376"/>
                <a:gd name="T38" fmla="*/ 39 w 173"/>
                <a:gd name="T39" fmla="*/ 262 h 376"/>
                <a:gd name="T40" fmla="*/ 35 w 173"/>
                <a:gd name="T41" fmla="*/ 277 h 376"/>
                <a:gd name="T42" fmla="*/ 27 w 173"/>
                <a:gd name="T43" fmla="*/ 289 h 376"/>
                <a:gd name="T44" fmla="*/ 25 w 173"/>
                <a:gd name="T45" fmla="*/ 302 h 376"/>
                <a:gd name="T46" fmla="*/ 25 w 173"/>
                <a:gd name="T47" fmla="*/ 320 h 376"/>
                <a:gd name="T48" fmla="*/ 33 w 173"/>
                <a:gd name="T49" fmla="*/ 341 h 376"/>
                <a:gd name="T50" fmla="*/ 47 w 173"/>
                <a:gd name="T51" fmla="*/ 359 h 376"/>
                <a:gd name="T52" fmla="*/ 62 w 173"/>
                <a:gd name="T53" fmla="*/ 370 h 376"/>
                <a:gd name="T54" fmla="*/ 80 w 173"/>
                <a:gd name="T55" fmla="*/ 374 h 376"/>
                <a:gd name="T56" fmla="*/ 97 w 173"/>
                <a:gd name="T57" fmla="*/ 376 h 376"/>
                <a:gd name="T58" fmla="*/ 109 w 173"/>
                <a:gd name="T59" fmla="*/ 372 h 376"/>
                <a:gd name="T60" fmla="*/ 122 w 173"/>
                <a:gd name="T61" fmla="*/ 368 h 376"/>
                <a:gd name="T62" fmla="*/ 130 w 173"/>
                <a:gd name="T63" fmla="*/ 365 h 376"/>
                <a:gd name="T64" fmla="*/ 134 w 173"/>
                <a:gd name="T65" fmla="*/ 365 h 376"/>
                <a:gd name="T66" fmla="*/ 134 w 173"/>
                <a:gd name="T67" fmla="*/ 357 h 376"/>
                <a:gd name="T68" fmla="*/ 142 w 173"/>
                <a:gd name="T69" fmla="*/ 339 h 376"/>
                <a:gd name="T70" fmla="*/ 149 w 173"/>
                <a:gd name="T71" fmla="*/ 312 h 376"/>
                <a:gd name="T72" fmla="*/ 159 w 173"/>
                <a:gd name="T73" fmla="*/ 281 h 376"/>
                <a:gd name="T74" fmla="*/ 165 w 173"/>
                <a:gd name="T75" fmla="*/ 242 h 376"/>
                <a:gd name="T76" fmla="*/ 173 w 173"/>
                <a:gd name="T77" fmla="*/ 202 h 376"/>
                <a:gd name="T78" fmla="*/ 173 w 173"/>
                <a:gd name="T79" fmla="*/ 159 h 376"/>
                <a:gd name="T80" fmla="*/ 169 w 173"/>
                <a:gd name="T81" fmla="*/ 118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376"/>
                <a:gd name="T125" fmla="*/ 173 w 173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376">
                  <a:moveTo>
                    <a:pt x="169" y="118"/>
                  </a:moveTo>
                  <a:lnTo>
                    <a:pt x="167" y="112"/>
                  </a:lnTo>
                  <a:lnTo>
                    <a:pt x="165" y="99"/>
                  </a:lnTo>
                  <a:lnTo>
                    <a:pt x="161" y="78"/>
                  </a:lnTo>
                  <a:lnTo>
                    <a:pt x="155" y="58"/>
                  </a:lnTo>
                  <a:lnTo>
                    <a:pt x="144" y="35"/>
                  </a:lnTo>
                  <a:lnTo>
                    <a:pt x="132" y="17"/>
                  </a:lnTo>
                  <a:lnTo>
                    <a:pt x="115" y="4"/>
                  </a:lnTo>
                  <a:lnTo>
                    <a:pt x="91" y="0"/>
                  </a:lnTo>
                  <a:lnTo>
                    <a:pt x="64" y="4"/>
                  </a:lnTo>
                  <a:lnTo>
                    <a:pt x="43" y="19"/>
                  </a:lnTo>
                  <a:lnTo>
                    <a:pt x="23" y="41"/>
                  </a:lnTo>
                  <a:lnTo>
                    <a:pt x="10" y="68"/>
                  </a:lnTo>
                  <a:lnTo>
                    <a:pt x="0" y="97"/>
                  </a:lnTo>
                  <a:lnTo>
                    <a:pt x="0" y="132"/>
                  </a:lnTo>
                  <a:lnTo>
                    <a:pt x="6" y="165"/>
                  </a:lnTo>
                  <a:lnTo>
                    <a:pt x="23" y="200"/>
                  </a:lnTo>
                  <a:lnTo>
                    <a:pt x="35" y="225"/>
                  </a:lnTo>
                  <a:lnTo>
                    <a:pt x="41" y="246"/>
                  </a:lnTo>
                  <a:lnTo>
                    <a:pt x="39" y="262"/>
                  </a:lnTo>
                  <a:lnTo>
                    <a:pt x="35" y="277"/>
                  </a:lnTo>
                  <a:lnTo>
                    <a:pt x="27" y="289"/>
                  </a:lnTo>
                  <a:lnTo>
                    <a:pt x="25" y="302"/>
                  </a:lnTo>
                  <a:lnTo>
                    <a:pt x="25" y="320"/>
                  </a:lnTo>
                  <a:lnTo>
                    <a:pt x="33" y="341"/>
                  </a:lnTo>
                  <a:lnTo>
                    <a:pt x="47" y="359"/>
                  </a:lnTo>
                  <a:lnTo>
                    <a:pt x="62" y="370"/>
                  </a:lnTo>
                  <a:lnTo>
                    <a:pt x="80" y="374"/>
                  </a:lnTo>
                  <a:lnTo>
                    <a:pt x="97" y="376"/>
                  </a:lnTo>
                  <a:lnTo>
                    <a:pt x="109" y="372"/>
                  </a:lnTo>
                  <a:lnTo>
                    <a:pt x="122" y="368"/>
                  </a:lnTo>
                  <a:lnTo>
                    <a:pt x="130" y="365"/>
                  </a:lnTo>
                  <a:lnTo>
                    <a:pt x="134" y="365"/>
                  </a:lnTo>
                  <a:lnTo>
                    <a:pt x="134" y="357"/>
                  </a:lnTo>
                  <a:lnTo>
                    <a:pt x="142" y="339"/>
                  </a:lnTo>
                  <a:lnTo>
                    <a:pt x="149" y="312"/>
                  </a:lnTo>
                  <a:lnTo>
                    <a:pt x="159" y="281"/>
                  </a:lnTo>
                  <a:lnTo>
                    <a:pt x="165" y="242"/>
                  </a:lnTo>
                  <a:lnTo>
                    <a:pt x="173" y="202"/>
                  </a:lnTo>
                  <a:lnTo>
                    <a:pt x="173" y="159"/>
                  </a:lnTo>
                  <a:lnTo>
                    <a:pt x="169" y="118"/>
                  </a:lnTo>
                  <a:close/>
                </a:path>
              </a:pathLst>
            </a:custGeom>
            <a:solidFill>
              <a:srgbClr val="FFE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87"/>
            <p:cNvSpPr>
              <a:spLocks/>
            </p:cNvSpPr>
            <p:nvPr/>
          </p:nvSpPr>
          <p:spPr bwMode="auto">
            <a:xfrm>
              <a:off x="2724" y="474"/>
              <a:ext cx="79" cy="176"/>
            </a:xfrm>
            <a:custGeom>
              <a:avLst/>
              <a:gdLst>
                <a:gd name="T0" fmla="*/ 155 w 159"/>
                <a:gd name="T1" fmla="*/ 111 h 351"/>
                <a:gd name="T2" fmla="*/ 153 w 159"/>
                <a:gd name="T3" fmla="*/ 105 h 351"/>
                <a:gd name="T4" fmla="*/ 151 w 159"/>
                <a:gd name="T5" fmla="*/ 92 h 351"/>
                <a:gd name="T6" fmla="*/ 147 w 159"/>
                <a:gd name="T7" fmla="*/ 74 h 351"/>
                <a:gd name="T8" fmla="*/ 143 w 159"/>
                <a:gd name="T9" fmla="*/ 55 h 351"/>
                <a:gd name="T10" fmla="*/ 134 w 159"/>
                <a:gd name="T11" fmla="*/ 33 h 351"/>
                <a:gd name="T12" fmla="*/ 122 w 159"/>
                <a:gd name="T13" fmla="*/ 16 h 351"/>
                <a:gd name="T14" fmla="*/ 104 w 159"/>
                <a:gd name="T15" fmla="*/ 4 h 351"/>
                <a:gd name="T16" fmla="*/ 85 w 159"/>
                <a:gd name="T17" fmla="*/ 0 h 351"/>
                <a:gd name="T18" fmla="*/ 62 w 159"/>
                <a:gd name="T19" fmla="*/ 4 h 351"/>
                <a:gd name="T20" fmla="*/ 40 w 159"/>
                <a:gd name="T21" fmla="*/ 18 h 351"/>
                <a:gd name="T22" fmla="*/ 23 w 159"/>
                <a:gd name="T23" fmla="*/ 37 h 351"/>
                <a:gd name="T24" fmla="*/ 11 w 159"/>
                <a:gd name="T25" fmla="*/ 64 h 351"/>
                <a:gd name="T26" fmla="*/ 2 w 159"/>
                <a:gd name="T27" fmla="*/ 92 h 351"/>
                <a:gd name="T28" fmla="*/ 0 w 159"/>
                <a:gd name="T29" fmla="*/ 125 h 351"/>
                <a:gd name="T30" fmla="*/ 6 w 159"/>
                <a:gd name="T31" fmla="*/ 156 h 351"/>
                <a:gd name="T32" fmla="*/ 19 w 159"/>
                <a:gd name="T33" fmla="*/ 189 h 351"/>
                <a:gd name="T34" fmla="*/ 31 w 159"/>
                <a:gd name="T35" fmla="*/ 212 h 351"/>
                <a:gd name="T36" fmla="*/ 37 w 159"/>
                <a:gd name="T37" fmla="*/ 231 h 351"/>
                <a:gd name="T38" fmla="*/ 37 w 159"/>
                <a:gd name="T39" fmla="*/ 245 h 351"/>
                <a:gd name="T40" fmla="*/ 33 w 159"/>
                <a:gd name="T41" fmla="*/ 258 h 351"/>
                <a:gd name="T42" fmla="*/ 25 w 159"/>
                <a:gd name="T43" fmla="*/ 270 h 351"/>
                <a:gd name="T44" fmla="*/ 21 w 159"/>
                <a:gd name="T45" fmla="*/ 284 h 351"/>
                <a:gd name="T46" fmla="*/ 21 w 159"/>
                <a:gd name="T47" fmla="*/ 299 h 351"/>
                <a:gd name="T48" fmla="*/ 29 w 159"/>
                <a:gd name="T49" fmla="*/ 320 h 351"/>
                <a:gd name="T50" fmla="*/ 40 w 159"/>
                <a:gd name="T51" fmla="*/ 336 h 351"/>
                <a:gd name="T52" fmla="*/ 56 w 159"/>
                <a:gd name="T53" fmla="*/ 348 h 351"/>
                <a:gd name="T54" fmla="*/ 71 w 159"/>
                <a:gd name="T55" fmla="*/ 350 h 351"/>
                <a:gd name="T56" fmla="*/ 87 w 159"/>
                <a:gd name="T57" fmla="*/ 351 h 351"/>
                <a:gd name="T58" fmla="*/ 101 w 159"/>
                <a:gd name="T59" fmla="*/ 348 h 351"/>
                <a:gd name="T60" fmla="*/ 112 w 159"/>
                <a:gd name="T61" fmla="*/ 344 h 351"/>
                <a:gd name="T62" fmla="*/ 120 w 159"/>
                <a:gd name="T63" fmla="*/ 340 h 351"/>
                <a:gd name="T64" fmla="*/ 124 w 159"/>
                <a:gd name="T65" fmla="*/ 340 h 351"/>
                <a:gd name="T66" fmla="*/ 124 w 159"/>
                <a:gd name="T67" fmla="*/ 332 h 351"/>
                <a:gd name="T68" fmla="*/ 132 w 159"/>
                <a:gd name="T69" fmla="*/ 317 h 351"/>
                <a:gd name="T70" fmla="*/ 137 w 159"/>
                <a:gd name="T71" fmla="*/ 291 h 351"/>
                <a:gd name="T72" fmla="*/ 147 w 159"/>
                <a:gd name="T73" fmla="*/ 262 h 351"/>
                <a:gd name="T74" fmla="*/ 153 w 159"/>
                <a:gd name="T75" fmla="*/ 227 h 351"/>
                <a:gd name="T76" fmla="*/ 159 w 159"/>
                <a:gd name="T77" fmla="*/ 189 h 351"/>
                <a:gd name="T78" fmla="*/ 159 w 159"/>
                <a:gd name="T79" fmla="*/ 150 h 351"/>
                <a:gd name="T80" fmla="*/ 155 w 159"/>
                <a:gd name="T81" fmla="*/ 111 h 3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351"/>
                <a:gd name="T125" fmla="*/ 159 w 159"/>
                <a:gd name="T126" fmla="*/ 351 h 3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351">
                  <a:moveTo>
                    <a:pt x="155" y="111"/>
                  </a:moveTo>
                  <a:lnTo>
                    <a:pt x="153" y="105"/>
                  </a:lnTo>
                  <a:lnTo>
                    <a:pt x="151" y="92"/>
                  </a:lnTo>
                  <a:lnTo>
                    <a:pt x="147" y="74"/>
                  </a:lnTo>
                  <a:lnTo>
                    <a:pt x="143" y="55"/>
                  </a:lnTo>
                  <a:lnTo>
                    <a:pt x="134" y="33"/>
                  </a:lnTo>
                  <a:lnTo>
                    <a:pt x="122" y="16"/>
                  </a:lnTo>
                  <a:lnTo>
                    <a:pt x="104" y="4"/>
                  </a:lnTo>
                  <a:lnTo>
                    <a:pt x="85" y="0"/>
                  </a:lnTo>
                  <a:lnTo>
                    <a:pt x="62" y="4"/>
                  </a:lnTo>
                  <a:lnTo>
                    <a:pt x="40" y="18"/>
                  </a:lnTo>
                  <a:lnTo>
                    <a:pt x="23" y="37"/>
                  </a:lnTo>
                  <a:lnTo>
                    <a:pt x="11" y="64"/>
                  </a:lnTo>
                  <a:lnTo>
                    <a:pt x="2" y="92"/>
                  </a:lnTo>
                  <a:lnTo>
                    <a:pt x="0" y="125"/>
                  </a:lnTo>
                  <a:lnTo>
                    <a:pt x="6" y="156"/>
                  </a:lnTo>
                  <a:lnTo>
                    <a:pt x="19" y="189"/>
                  </a:lnTo>
                  <a:lnTo>
                    <a:pt x="31" y="212"/>
                  </a:lnTo>
                  <a:lnTo>
                    <a:pt x="37" y="231"/>
                  </a:lnTo>
                  <a:lnTo>
                    <a:pt x="37" y="245"/>
                  </a:lnTo>
                  <a:lnTo>
                    <a:pt x="33" y="258"/>
                  </a:lnTo>
                  <a:lnTo>
                    <a:pt x="25" y="270"/>
                  </a:lnTo>
                  <a:lnTo>
                    <a:pt x="21" y="284"/>
                  </a:lnTo>
                  <a:lnTo>
                    <a:pt x="21" y="299"/>
                  </a:lnTo>
                  <a:lnTo>
                    <a:pt x="29" y="320"/>
                  </a:lnTo>
                  <a:lnTo>
                    <a:pt x="40" y="336"/>
                  </a:lnTo>
                  <a:lnTo>
                    <a:pt x="56" y="348"/>
                  </a:lnTo>
                  <a:lnTo>
                    <a:pt x="71" y="350"/>
                  </a:lnTo>
                  <a:lnTo>
                    <a:pt x="87" y="351"/>
                  </a:lnTo>
                  <a:lnTo>
                    <a:pt x="101" y="348"/>
                  </a:lnTo>
                  <a:lnTo>
                    <a:pt x="112" y="344"/>
                  </a:lnTo>
                  <a:lnTo>
                    <a:pt x="120" y="340"/>
                  </a:lnTo>
                  <a:lnTo>
                    <a:pt x="124" y="340"/>
                  </a:lnTo>
                  <a:lnTo>
                    <a:pt x="124" y="332"/>
                  </a:lnTo>
                  <a:lnTo>
                    <a:pt x="132" y="317"/>
                  </a:lnTo>
                  <a:lnTo>
                    <a:pt x="137" y="291"/>
                  </a:lnTo>
                  <a:lnTo>
                    <a:pt x="147" y="262"/>
                  </a:lnTo>
                  <a:lnTo>
                    <a:pt x="153" y="227"/>
                  </a:lnTo>
                  <a:lnTo>
                    <a:pt x="159" y="189"/>
                  </a:lnTo>
                  <a:lnTo>
                    <a:pt x="159" y="150"/>
                  </a:lnTo>
                  <a:lnTo>
                    <a:pt x="155" y="111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88"/>
            <p:cNvSpPr>
              <a:spLocks/>
            </p:cNvSpPr>
            <p:nvPr/>
          </p:nvSpPr>
          <p:spPr bwMode="auto">
            <a:xfrm>
              <a:off x="2759" y="520"/>
              <a:ext cx="41" cy="94"/>
            </a:xfrm>
            <a:custGeom>
              <a:avLst/>
              <a:gdLst>
                <a:gd name="T0" fmla="*/ 81 w 83"/>
                <a:gd name="T1" fmla="*/ 60 h 188"/>
                <a:gd name="T2" fmla="*/ 79 w 83"/>
                <a:gd name="T3" fmla="*/ 56 h 188"/>
                <a:gd name="T4" fmla="*/ 79 w 83"/>
                <a:gd name="T5" fmla="*/ 50 h 188"/>
                <a:gd name="T6" fmla="*/ 77 w 83"/>
                <a:gd name="T7" fmla="*/ 38 h 188"/>
                <a:gd name="T8" fmla="*/ 75 w 83"/>
                <a:gd name="T9" fmla="*/ 29 h 188"/>
                <a:gd name="T10" fmla="*/ 69 w 83"/>
                <a:gd name="T11" fmla="*/ 17 h 188"/>
                <a:gd name="T12" fmla="*/ 65 w 83"/>
                <a:gd name="T13" fmla="*/ 7 h 188"/>
                <a:gd name="T14" fmla="*/ 56 w 83"/>
                <a:gd name="T15" fmla="*/ 0 h 188"/>
                <a:gd name="T16" fmla="*/ 46 w 83"/>
                <a:gd name="T17" fmla="*/ 0 h 188"/>
                <a:gd name="T18" fmla="*/ 33 w 83"/>
                <a:gd name="T19" fmla="*/ 0 h 188"/>
                <a:gd name="T20" fmla="*/ 21 w 83"/>
                <a:gd name="T21" fmla="*/ 7 h 188"/>
                <a:gd name="T22" fmla="*/ 11 w 83"/>
                <a:gd name="T23" fmla="*/ 17 h 188"/>
                <a:gd name="T24" fmla="*/ 5 w 83"/>
                <a:gd name="T25" fmla="*/ 33 h 188"/>
                <a:gd name="T26" fmla="*/ 0 w 83"/>
                <a:gd name="T27" fmla="*/ 46 h 188"/>
                <a:gd name="T28" fmla="*/ 0 w 83"/>
                <a:gd name="T29" fmla="*/ 64 h 188"/>
                <a:gd name="T30" fmla="*/ 1 w 83"/>
                <a:gd name="T31" fmla="*/ 81 h 188"/>
                <a:gd name="T32" fmla="*/ 11 w 83"/>
                <a:gd name="T33" fmla="*/ 99 h 188"/>
                <a:gd name="T34" fmla="*/ 17 w 83"/>
                <a:gd name="T35" fmla="*/ 110 h 188"/>
                <a:gd name="T36" fmla="*/ 19 w 83"/>
                <a:gd name="T37" fmla="*/ 122 h 188"/>
                <a:gd name="T38" fmla="*/ 17 w 83"/>
                <a:gd name="T39" fmla="*/ 130 h 188"/>
                <a:gd name="T40" fmla="*/ 15 w 83"/>
                <a:gd name="T41" fmla="*/ 139 h 188"/>
                <a:gd name="T42" fmla="*/ 11 w 83"/>
                <a:gd name="T43" fmla="*/ 145 h 188"/>
                <a:gd name="T44" fmla="*/ 9 w 83"/>
                <a:gd name="T45" fmla="*/ 153 h 188"/>
                <a:gd name="T46" fmla="*/ 9 w 83"/>
                <a:gd name="T47" fmla="*/ 161 h 188"/>
                <a:gd name="T48" fmla="*/ 17 w 83"/>
                <a:gd name="T49" fmla="*/ 172 h 188"/>
                <a:gd name="T50" fmla="*/ 31 w 83"/>
                <a:gd name="T51" fmla="*/ 184 h 188"/>
                <a:gd name="T52" fmla="*/ 46 w 83"/>
                <a:gd name="T53" fmla="*/ 188 h 188"/>
                <a:gd name="T54" fmla="*/ 60 w 83"/>
                <a:gd name="T55" fmla="*/ 184 h 188"/>
                <a:gd name="T56" fmla="*/ 65 w 83"/>
                <a:gd name="T57" fmla="*/ 182 h 188"/>
                <a:gd name="T58" fmla="*/ 65 w 83"/>
                <a:gd name="T59" fmla="*/ 178 h 188"/>
                <a:gd name="T60" fmla="*/ 67 w 83"/>
                <a:gd name="T61" fmla="*/ 170 h 188"/>
                <a:gd name="T62" fmla="*/ 71 w 83"/>
                <a:gd name="T63" fmla="*/ 157 h 188"/>
                <a:gd name="T64" fmla="*/ 77 w 83"/>
                <a:gd name="T65" fmla="*/ 141 h 188"/>
                <a:gd name="T66" fmla="*/ 79 w 83"/>
                <a:gd name="T67" fmla="*/ 122 h 188"/>
                <a:gd name="T68" fmla="*/ 83 w 83"/>
                <a:gd name="T69" fmla="*/ 100 h 188"/>
                <a:gd name="T70" fmla="*/ 81 w 83"/>
                <a:gd name="T71" fmla="*/ 79 h 188"/>
                <a:gd name="T72" fmla="*/ 81 w 83"/>
                <a:gd name="T73" fmla="*/ 60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"/>
                <a:gd name="T112" fmla="*/ 0 h 188"/>
                <a:gd name="T113" fmla="*/ 83 w 83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" h="188">
                  <a:moveTo>
                    <a:pt x="81" y="60"/>
                  </a:moveTo>
                  <a:lnTo>
                    <a:pt x="79" y="56"/>
                  </a:lnTo>
                  <a:lnTo>
                    <a:pt x="79" y="50"/>
                  </a:lnTo>
                  <a:lnTo>
                    <a:pt x="77" y="38"/>
                  </a:lnTo>
                  <a:lnTo>
                    <a:pt x="75" y="29"/>
                  </a:lnTo>
                  <a:lnTo>
                    <a:pt x="69" y="17"/>
                  </a:lnTo>
                  <a:lnTo>
                    <a:pt x="65" y="7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21" y="7"/>
                  </a:lnTo>
                  <a:lnTo>
                    <a:pt x="11" y="17"/>
                  </a:lnTo>
                  <a:lnTo>
                    <a:pt x="5" y="33"/>
                  </a:lnTo>
                  <a:lnTo>
                    <a:pt x="0" y="46"/>
                  </a:lnTo>
                  <a:lnTo>
                    <a:pt x="0" y="64"/>
                  </a:lnTo>
                  <a:lnTo>
                    <a:pt x="1" y="81"/>
                  </a:lnTo>
                  <a:lnTo>
                    <a:pt x="11" y="99"/>
                  </a:lnTo>
                  <a:lnTo>
                    <a:pt x="17" y="110"/>
                  </a:lnTo>
                  <a:lnTo>
                    <a:pt x="19" y="122"/>
                  </a:lnTo>
                  <a:lnTo>
                    <a:pt x="17" y="130"/>
                  </a:lnTo>
                  <a:lnTo>
                    <a:pt x="15" y="139"/>
                  </a:lnTo>
                  <a:lnTo>
                    <a:pt x="11" y="145"/>
                  </a:lnTo>
                  <a:lnTo>
                    <a:pt x="9" y="153"/>
                  </a:lnTo>
                  <a:lnTo>
                    <a:pt x="9" y="161"/>
                  </a:lnTo>
                  <a:lnTo>
                    <a:pt x="17" y="172"/>
                  </a:lnTo>
                  <a:lnTo>
                    <a:pt x="31" y="184"/>
                  </a:lnTo>
                  <a:lnTo>
                    <a:pt x="46" y="188"/>
                  </a:lnTo>
                  <a:lnTo>
                    <a:pt x="60" y="184"/>
                  </a:lnTo>
                  <a:lnTo>
                    <a:pt x="65" y="182"/>
                  </a:lnTo>
                  <a:lnTo>
                    <a:pt x="65" y="178"/>
                  </a:lnTo>
                  <a:lnTo>
                    <a:pt x="67" y="170"/>
                  </a:lnTo>
                  <a:lnTo>
                    <a:pt x="71" y="157"/>
                  </a:lnTo>
                  <a:lnTo>
                    <a:pt x="77" y="141"/>
                  </a:lnTo>
                  <a:lnTo>
                    <a:pt x="79" y="122"/>
                  </a:lnTo>
                  <a:lnTo>
                    <a:pt x="83" y="100"/>
                  </a:lnTo>
                  <a:lnTo>
                    <a:pt x="81" y="79"/>
                  </a:lnTo>
                  <a:lnTo>
                    <a:pt x="81" y="60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89"/>
            <p:cNvSpPr>
              <a:spLocks/>
            </p:cNvSpPr>
            <p:nvPr/>
          </p:nvSpPr>
          <p:spPr bwMode="auto">
            <a:xfrm>
              <a:off x="2838" y="956"/>
              <a:ext cx="517" cy="264"/>
            </a:xfrm>
            <a:custGeom>
              <a:avLst/>
              <a:gdLst>
                <a:gd name="T0" fmla="*/ 71 w 1033"/>
                <a:gd name="T1" fmla="*/ 29 h 528"/>
                <a:gd name="T2" fmla="*/ 0 w 1033"/>
                <a:gd name="T3" fmla="*/ 274 h 528"/>
                <a:gd name="T4" fmla="*/ 290 w 1033"/>
                <a:gd name="T5" fmla="*/ 528 h 528"/>
                <a:gd name="T6" fmla="*/ 457 w 1033"/>
                <a:gd name="T7" fmla="*/ 225 h 528"/>
                <a:gd name="T8" fmla="*/ 735 w 1033"/>
                <a:gd name="T9" fmla="*/ 528 h 528"/>
                <a:gd name="T10" fmla="*/ 1033 w 1033"/>
                <a:gd name="T11" fmla="*/ 210 h 528"/>
                <a:gd name="T12" fmla="*/ 944 w 1033"/>
                <a:gd name="T13" fmla="*/ 0 h 528"/>
                <a:gd name="T14" fmla="*/ 71 w 1033"/>
                <a:gd name="T15" fmla="*/ 29 h 5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3"/>
                <a:gd name="T25" fmla="*/ 0 h 528"/>
                <a:gd name="T26" fmla="*/ 1033 w 1033"/>
                <a:gd name="T27" fmla="*/ 528 h 5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3" h="528">
                  <a:moveTo>
                    <a:pt x="71" y="29"/>
                  </a:moveTo>
                  <a:lnTo>
                    <a:pt x="0" y="274"/>
                  </a:lnTo>
                  <a:lnTo>
                    <a:pt x="290" y="528"/>
                  </a:lnTo>
                  <a:lnTo>
                    <a:pt x="457" y="225"/>
                  </a:lnTo>
                  <a:lnTo>
                    <a:pt x="735" y="528"/>
                  </a:lnTo>
                  <a:lnTo>
                    <a:pt x="1033" y="210"/>
                  </a:lnTo>
                  <a:lnTo>
                    <a:pt x="944" y="0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F0FFFF"/>
            </a:solidFill>
            <a:ln w="1588">
              <a:solidFill>
                <a:srgbClr val="B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2871" y="1024"/>
              <a:ext cx="114" cy="143"/>
            </a:xfrm>
            <a:custGeom>
              <a:avLst/>
              <a:gdLst>
                <a:gd name="T0" fmla="*/ 215 w 226"/>
                <a:gd name="T1" fmla="*/ 128 h 285"/>
                <a:gd name="T2" fmla="*/ 207 w 226"/>
                <a:gd name="T3" fmla="*/ 120 h 285"/>
                <a:gd name="T4" fmla="*/ 188 w 226"/>
                <a:gd name="T5" fmla="*/ 101 h 285"/>
                <a:gd name="T6" fmla="*/ 159 w 226"/>
                <a:gd name="T7" fmla="*/ 74 h 285"/>
                <a:gd name="T8" fmla="*/ 128 w 226"/>
                <a:gd name="T9" fmla="*/ 49 h 285"/>
                <a:gd name="T10" fmla="*/ 91 w 226"/>
                <a:gd name="T11" fmla="*/ 23 h 285"/>
                <a:gd name="T12" fmla="*/ 60 w 226"/>
                <a:gd name="T13" fmla="*/ 6 h 285"/>
                <a:gd name="T14" fmla="*/ 32 w 226"/>
                <a:gd name="T15" fmla="*/ 0 h 285"/>
                <a:gd name="T16" fmla="*/ 15 w 226"/>
                <a:gd name="T17" fmla="*/ 12 h 285"/>
                <a:gd name="T18" fmla="*/ 3 w 226"/>
                <a:gd name="T19" fmla="*/ 33 h 285"/>
                <a:gd name="T20" fmla="*/ 0 w 226"/>
                <a:gd name="T21" fmla="*/ 54 h 285"/>
                <a:gd name="T22" fmla="*/ 0 w 226"/>
                <a:gd name="T23" fmla="*/ 76 h 285"/>
                <a:gd name="T24" fmla="*/ 7 w 226"/>
                <a:gd name="T25" fmla="*/ 99 h 285"/>
                <a:gd name="T26" fmla="*/ 13 w 226"/>
                <a:gd name="T27" fmla="*/ 118 h 285"/>
                <a:gd name="T28" fmla="*/ 25 w 226"/>
                <a:gd name="T29" fmla="*/ 138 h 285"/>
                <a:gd name="T30" fmla="*/ 34 w 226"/>
                <a:gd name="T31" fmla="*/ 153 h 285"/>
                <a:gd name="T32" fmla="*/ 46 w 226"/>
                <a:gd name="T33" fmla="*/ 167 h 285"/>
                <a:gd name="T34" fmla="*/ 56 w 226"/>
                <a:gd name="T35" fmla="*/ 180 h 285"/>
                <a:gd name="T36" fmla="*/ 73 w 226"/>
                <a:gd name="T37" fmla="*/ 200 h 285"/>
                <a:gd name="T38" fmla="*/ 93 w 226"/>
                <a:gd name="T39" fmla="*/ 221 h 285"/>
                <a:gd name="T40" fmla="*/ 114 w 226"/>
                <a:gd name="T41" fmla="*/ 242 h 285"/>
                <a:gd name="T42" fmla="*/ 133 w 226"/>
                <a:gd name="T43" fmla="*/ 262 h 285"/>
                <a:gd name="T44" fmla="*/ 155 w 226"/>
                <a:gd name="T45" fmla="*/ 277 h 285"/>
                <a:gd name="T46" fmla="*/ 172 w 226"/>
                <a:gd name="T47" fmla="*/ 285 h 285"/>
                <a:gd name="T48" fmla="*/ 188 w 226"/>
                <a:gd name="T49" fmla="*/ 285 h 285"/>
                <a:gd name="T50" fmla="*/ 197 w 226"/>
                <a:gd name="T51" fmla="*/ 273 h 285"/>
                <a:gd name="T52" fmla="*/ 207 w 226"/>
                <a:gd name="T53" fmla="*/ 256 h 285"/>
                <a:gd name="T54" fmla="*/ 215 w 226"/>
                <a:gd name="T55" fmla="*/ 233 h 285"/>
                <a:gd name="T56" fmla="*/ 223 w 226"/>
                <a:gd name="T57" fmla="*/ 208 h 285"/>
                <a:gd name="T58" fmla="*/ 226 w 226"/>
                <a:gd name="T59" fmla="*/ 180 h 285"/>
                <a:gd name="T60" fmla="*/ 226 w 226"/>
                <a:gd name="T61" fmla="*/ 157 h 285"/>
                <a:gd name="T62" fmla="*/ 223 w 226"/>
                <a:gd name="T63" fmla="*/ 138 h 285"/>
                <a:gd name="T64" fmla="*/ 215 w 226"/>
                <a:gd name="T65" fmla="*/ 128 h 2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85"/>
                <a:gd name="T101" fmla="*/ 226 w 226"/>
                <a:gd name="T102" fmla="*/ 285 h 2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85">
                  <a:moveTo>
                    <a:pt x="215" y="128"/>
                  </a:moveTo>
                  <a:lnTo>
                    <a:pt x="207" y="120"/>
                  </a:lnTo>
                  <a:lnTo>
                    <a:pt x="188" y="101"/>
                  </a:lnTo>
                  <a:lnTo>
                    <a:pt x="159" y="74"/>
                  </a:lnTo>
                  <a:lnTo>
                    <a:pt x="128" y="49"/>
                  </a:lnTo>
                  <a:lnTo>
                    <a:pt x="91" y="23"/>
                  </a:lnTo>
                  <a:lnTo>
                    <a:pt x="60" y="6"/>
                  </a:lnTo>
                  <a:lnTo>
                    <a:pt x="32" y="0"/>
                  </a:lnTo>
                  <a:lnTo>
                    <a:pt x="15" y="12"/>
                  </a:lnTo>
                  <a:lnTo>
                    <a:pt x="3" y="33"/>
                  </a:lnTo>
                  <a:lnTo>
                    <a:pt x="0" y="54"/>
                  </a:lnTo>
                  <a:lnTo>
                    <a:pt x="0" y="76"/>
                  </a:lnTo>
                  <a:lnTo>
                    <a:pt x="7" y="99"/>
                  </a:lnTo>
                  <a:lnTo>
                    <a:pt x="13" y="118"/>
                  </a:lnTo>
                  <a:lnTo>
                    <a:pt x="25" y="138"/>
                  </a:lnTo>
                  <a:lnTo>
                    <a:pt x="34" y="153"/>
                  </a:lnTo>
                  <a:lnTo>
                    <a:pt x="46" y="167"/>
                  </a:lnTo>
                  <a:lnTo>
                    <a:pt x="56" y="180"/>
                  </a:lnTo>
                  <a:lnTo>
                    <a:pt x="73" y="200"/>
                  </a:lnTo>
                  <a:lnTo>
                    <a:pt x="93" y="221"/>
                  </a:lnTo>
                  <a:lnTo>
                    <a:pt x="114" y="242"/>
                  </a:lnTo>
                  <a:lnTo>
                    <a:pt x="133" y="262"/>
                  </a:lnTo>
                  <a:lnTo>
                    <a:pt x="155" y="277"/>
                  </a:lnTo>
                  <a:lnTo>
                    <a:pt x="172" y="285"/>
                  </a:lnTo>
                  <a:lnTo>
                    <a:pt x="188" y="285"/>
                  </a:lnTo>
                  <a:lnTo>
                    <a:pt x="197" y="273"/>
                  </a:lnTo>
                  <a:lnTo>
                    <a:pt x="207" y="256"/>
                  </a:lnTo>
                  <a:lnTo>
                    <a:pt x="215" y="233"/>
                  </a:lnTo>
                  <a:lnTo>
                    <a:pt x="223" y="208"/>
                  </a:lnTo>
                  <a:lnTo>
                    <a:pt x="226" y="180"/>
                  </a:lnTo>
                  <a:lnTo>
                    <a:pt x="226" y="157"/>
                  </a:lnTo>
                  <a:lnTo>
                    <a:pt x="223" y="13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91"/>
            <p:cNvSpPr>
              <a:spLocks/>
            </p:cNvSpPr>
            <p:nvPr/>
          </p:nvSpPr>
          <p:spPr bwMode="auto">
            <a:xfrm>
              <a:off x="2757" y="229"/>
              <a:ext cx="733" cy="842"/>
            </a:xfrm>
            <a:custGeom>
              <a:avLst/>
              <a:gdLst>
                <a:gd name="T0" fmla="*/ 44 w 1466"/>
                <a:gd name="T1" fmla="*/ 417 h 1683"/>
                <a:gd name="T2" fmla="*/ 135 w 1466"/>
                <a:gd name="T3" fmla="*/ 258 h 1683"/>
                <a:gd name="T4" fmla="*/ 298 w 1466"/>
                <a:gd name="T5" fmla="*/ 132 h 1683"/>
                <a:gd name="T6" fmla="*/ 510 w 1466"/>
                <a:gd name="T7" fmla="*/ 42 h 1683"/>
                <a:gd name="T8" fmla="*/ 744 w 1466"/>
                <a:gd name="T9" fmla="*/ 0 h 1683"/>
                <a:gd name="T10" fmla="*/ 979 w 1466"/>
                <a:gd name="T11" fmla="*/ 6 h 1683"/>
                <a:gd name="T12" fmla="*/ 1192 w 1466"/>
                <a:gd name="T13" fmla="*/ 72 h 1683"/>
                <a:gd name="T14" fmla="*/ 1359 w 1466"/>
                <a:gd name="T15" fmla="*/ 200 h 1683"/>
                <a:gd name="T16" fmla="*/ 1458 w 1466"/>
                <a:gd name="T17" fmla="*/ 401 h 1683"/>
                <a:gd name="T18" fmla="*/ 1466 w 1466"/>
                <a:gd name="T19" fmla="*/ 512 h 1683"/>
                <a:gd name="T20" fmla="*/ 1462 w 1466"/>
                <a:gd name="T21" fmla="*/ 607 h 1683"/>
                <a:gd name="T22" fmla="*/ 1450 w 1466"/>
                <a:gd name="T23" fmla="*/ 688 h 1683"/>
                <a:gd name="T24" fmla="*/ 1435 w 1466"/>
                <a:gd name="T25" fmla="*/ 766 h 1683"/>
                <a:gd name="T26" fmla="*/ 1413 w 1466"/>
                <a:gd name="T27" fmla="*/ 840 h 1683"/>
                <a:gd name="T28" fmla="*/ 1396 w 1466"/>
                <a:gd name="T29" fmla="*/ 919 h 1683"/>
                <a:gd name="T30" fmla="*/ 1382 w 1466"/>
                <a:gd name="T31" fmla="*/ 1010 h 1683"/>
                <a:gd name="T32" fmla="*/ 1377 w 1466"/>
                <a:gd name="T33" fmla="*/ 1119 h 1683"/>
                <a:gd name="T34" fmla="*/ 1357 w 1466"/>
                <a:gd name="T35" fmla="*/ 1245 h 1683"/>
                <a:gd name="T36" fmla="*/ 1309 w 1466"/>
                <a:gd name="T37" fmla="*/ 1342 h 1683"/>
                <a:gd name="T38" fmla="*/ 1235 w 1466"/>
                <a:gd name="T39" fmla="*/ 1414 h 1683"/>
                <a:gd name="T40" fmla="*/ 1150 w 1466"/>
                <a:gd name="T41" fmla="*/ 1468 h 1683"/>
                <a:gd name="T42" fmla="*/ 1055 w 1466"/>
                <a:gd name="T43" fmla="*/ 1507 h 1683"/>
                <a:gd name="T44" fmla="*/ 967 w 1466"/>
                <a:gd name="T45" fmla="*/ 1542 h 1683"/>
                <a:gd name="T46" fmla="*/ 890 w 1466"/>
                <a:gd name="T47" fmla="*/ 1575 h 1683"/>
                <a:gd name="T48" fmla="*/ 836 w 1466"/>
                <a:gd name="T49" fmla="*/ 1615 h 1683"/>
                <a:gd name="T50" fmla="*/ 768 w 1466"/>
                <a:gd name="T51" fmla="*/ 1644 h 1683"/>
                <a:gd name="T52" fmla="*/ 700 w 1466"/>
                <a:gd name="T53" fmla="*/ 1668 h 1683"/>
                <a:gd name="T54" fmla="*/ 630 w 1466"/>
                <a:gd name="T55" fmla="*/ 1679 h 1683"/>
                <a:gd name="T56" fmla="*/ 560 w 1466"/>
                <a:gd name="T57" fmla="*/ 1683 h 1683"/>
                <a:gd name="T58" fmla="*/ 490 w 1466"/>
                <a:gd name="T59" fmla="*/ 1675 h 1683"/>
                <a:gd name="T60" fmla="*/ 422 w 1466"/>
                <a:gd name="T61" fmla="*/ 1662 h 1683"/>
                <a:gd name="T62" fmla="*/ 360 w 1466"/>
                <a:gd name="T63" fmla="*/ 1637 h 1683"/>
                <a:gd name="T64" fmla="*/ 304 w 1466"/>
                <a:gd name="T65" fmla="*/ 1606 h 1683"/>
                <a:gd name="T66" fmla="*/ 261 w 1466"/>
                <a:gd name="T67" fmla="*/ 1551 h 1683"/>
                <a:gd name="T68" fmla="*/ 203 w 1466"/>
                <a:gd name="T69" fmla="*/ 1474 h 1683"/>
                <a:gd name="T70" fmla="*/ 139 w 1466"/>
                <a:gd name="T71" fmla="*/ 1371 h 1683"/>
                <a:gd name="T72" fmla="*/ 81 w 1466"/>
                <a:gd name="T73" fmla="*/ 1255 h 1683"/>
                <a:gd name="T74" fmla="*/ 31 w 1466"/>
                <a:gd name="T75" fmla="*/ 1125 h 1683"/>
                <a:gd name="T76" fmla="*/ 2 w 1466"/>
                <a:gd name="T77" fmla="*/ 993 h 1683"/>
                <a:gd name="T78" fmla="*/ 0 w 1466"/>
                <a:gd name="T79" fmla="*/ 859 h 1683"/>
                <a:gd name="T80" fmla="*/ 35 w 1466"/>
                <a:gd name="T81" fmla="*/ 733 h 1683"/>
                <a:gd name="T82" fmla="*/ 48 w 1466"/>
                <a:gd name="T83" fmla="*/ 675 h 1683"/>
                <a:gd name="T84" fmla="*/ 54 w 1466"/>
                <a:gd name="T85" fmla="*/ 628 h 1683"/>
                <a:gd name="T86" fmla="*/ 50 w 1466"/>
                <a:gd name="T87" fmla="*/ 589 h 1683"/>
                <a:gd name="T88" fmla="*/ 46 w 1466"/>
                <a:gd name="T89" fmla="*/ 558 h 1683"/>
                <a:gd name="T90" fmla="*/ 37 w 1466"/>
                <a:gd name="T91" fmla="*/ 527 h 1683"/>
                <a:gd name="T92" fmla="*/ 33 w 1466"/>
                <a:gd name="T93" fmla="*/ 496 h 1683"/>
                <a:gd name="T94" fmla="*/ 35 w 1466"/>
                <a:gd name="T95" fmla="*/ 459 h 1683"/>
                <a:gd name="T96" fmla="*/ 44 w 1466"/>
                <a:gd name="T97" fmla="*/ 417 h 16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6"/>
                <a:gd name="T148" fmla="*/ 0 h 1683"/>
                <a:gd name="T149" fmla="*/ 1466 w 1466"/>
                <a:gd name="T150" fmla="*/ 1683 h 16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6" h="1683">
                  <a:moveTo>
                    <a:pt x="44" y="417"/>
                  </a:moveTo>
                  <a:lnTo>
                    <a:pt x="135" y="258"/>
                  </a:lnTo>
                  <a:lnTo>
                    <a:pt x="298" y="132"/>
                  </a:lnTo>
                  <a:lnTo>
                    <a:pt x="510" y="42"/>
                  </a:lnTo>
                  <a:lnTo>
                    <a:pt x="744" y="0"/>
                  </a:lnTo>
                  <a:lnTo>
                    <a:pt x="979" y="6"/>
                  </a:lnTo>
                  <a:lnTo>
                    <a:pt x="1192" y="72"/>
                  </a:lnTo>
                  <a:lnTo>
                    <a:pt x="1359" y="200"/>
                  </a:lnTo>
                  <a:lnTo>
                    <a:pt x="1458" y="401"/>
                  </a:lnTo>
                  <a:lnTo>
                    <a:pt x="1466" y="512"/>
                  </a:lnTo>
                  <a:lnTo>
                    <a:pt x="1462" y="607"/>
                  </a:lnTo>
                  <a:lnTo>
                    <a:pt x="1450" y="688"/>
                  </a:lnTo>
                  <a:lnTo>
                    <a:pt x="1435" y="766"/>
                  </a:lnTo>
                  <a:lnTo>
                    <a:pt x="1413" y="840"/>
                  </a:lnTo>
                  <a:lnTo>
                    <a:pt x="1396" y="919"/>
                  </a:lnTo>
                  <a:lnTo>
                    <a:pt x="1382" y="1010"/>
                  </a:lnTo>
                  <a:lnTo>
                    <a:pt x="1377" y="1119"/>
                  </a:lnTo>
                  <a:lnTo>
                    <a:pt x="1357" y="1245"/>
                  </a:lnTo>
                  <a:lnTo>
                    <a:pt x="1309" y="1342"/>
                  </a:lnTo>
                  <a:lnTo>
                    <a:pt x="1235" y="1414"/>
                  </a:lnTo>
                  <a:lnTo>
                    <a:pt x="1150" y="1468"/>
                  </a:lnTo>
                  <a:lnTo>
                    <a:pt x="1055" y="1507"/>
                  </a:lnTo>
                  <a:lnTo>
                    <a:pt x="967" y="1542"/>
                  </a:lnTo>
                  <a:lnTo>
                    <a:pt x="890" y="1575"/>
                  </a:lnTo>
                  <a:lnTo>
                    <a:pt x="836" y="1615"/>
                  </a:lnTo>
                  <a:lnTo>
                    <a:pt x="768" y="1644"/>
                  </a:lnTo>
                  <a:lnTo>
                    <a:pt x="700" y="1668"/>
                  </a:lnTo>
                  <a:lnTo>
                    <a:pt x="630" y="1679"/>
                  </a:lnTo>
                  <a:lnTo>
                    <a:pt x="560" y="1683"/>
                  </a:lnTo>
                  <a:lnTo>
                    <a:pt x="490" y="1675"/>
                  </a:lnTo>
                  <a:lnTo>
                    <a:pt x="422" y="1662"/>
                  </a:lnTo>
                  <a:lnTo>
                    <a:pt x="360" y="1637"/>
                  </a:lnTo>
                  <a:lnTo>
                    <a:pt x="304" y="1606"/>
                  </a:lnTo>
                  <a:lnTo>
                    <a:pt x="261" y="1551"/>
                  </a:lnTo>
                  <a:lnTo>
                    <a:pt x="203" y="1474"/>
                  </a:lnTo>
                  <a:lnTo>
                    <a:pt x="139" y="1371"/>
                  </a:lnTo>
                  <a:lnTo>
                    <a:pt x="81" y="1255"/>
                  </a:lnTo>
                  <a:lnTo>
                    <a:pt x="31" y="1125"/>
                  </a:lnTo>
                  <a:lnTo>
                    <a:pt x="2" y="993"/>
                  </a:lnTo>
                  <a:lnTo>
                    <a:pt x="0" y="859"/>
                  </a:lnTo>
                  <a:lnTo>
                    <a:pt x="35" y="733"/>
                  </a:lnTo>
                  <a:lnTo>
                    <a:pt x="48" y="675"/>
                  </a:lnTo>
                  <a:lnTo>
                    <a:pt x="54" y="628"/>
                  </a:lnTo>
                  <a:lnTo>
                    <a:pt x="50" y="589"/>
                  </a:lnTo>
                  <a:lnTo>
                    <a:pt x="46" y="558"/>
                  </a:lnTo>
                  <a:lnTo>
                    <a:pt x="37" y="527"/>
                  </a:lnTo>
                  <a:lnTo>
                    <a:pt x="33" y="496"/>
                  </a:lnTo>
                  <a:lnTo>
                    <a:pt x="35" y="459"/>
                  </a:lnTo>
                  <a:lnTo>
                    <a:pt x="44" y="417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92"/>
            <p:cNvSpPr>
              <a:spLocks/>
            </p:cNvSpPr>
            <p:nvPr/>
          </p:nvSpPr>
          <p:spPr bwMode="auto">
            <a:xfrm>
              <a:off x="2764" y="233"/>
              <a:ext cx="721" cy="830"/>
            </a:xfrm>
            <a:custGeom>
              <a:avLst/>
              <a:gdLst>
                <a:gd name="T0" fmla="*/ 45 w 1443"/>
                <a:gd name="T1" fmla="*/ 415 h 1660"/>
                <a:gd name="T2" fmla="*/ 126 w 1443"/>
                <a:gd name="T3" fmla="*/ 259 h 1660"/>
                <a:gd name="T4" fmla="*/ 285 w 1443"/>
                <a:gd name="T5" fmla="*/ 133 h 1660"/>
                <a:gd name="T6" fmla="*/ 489 w 1443"/>
                <a:gd name="T7" fmla="*/ 44 h 1660"/>
                <a:gd name="T8" fmla="*/ 724 w 1443"/>
                <a:gd name="T9" fmla="*/ 0 h 1660"/>
                <a:gd name="T10" fmla="*/ 956 w 1443"/>
                <a:gd name="T11" fmla="*/ 3 h 1660"/>
                <a:gd name="T12" fmla="*/ 1170 w 1443"/>
                <a:gd name="T13" fmla="*/ 67 h 1660"/>
                <a:gd name="T14" fmla="*/ 1336 w 1443"/>
                <a:gd name="T15" fmla="*/ 195 h 1660"/>
                <a:gd name="T16" fmla="*/ 1435 w 1443"/>
                <a:gd name="T17" fmla="*/ 399 h 1660"/>
                <a:gd name="T18" fmla="*/ 1443 w 1443"/>
                <a:gd name="T19" fmla="*/ 510 h 1660"/>
                <a:gd name="T20" fmla="*/ 1439 w 1443"/>
                <a:gd name="T21" fmla="*/ 603 h 1660"/>
                <a:gd name="T22" fmla="*/ 1426 w 1443"/>
                <a:gd name="T23" fmla="*/ 684 h 1660"/>
                <a:gd name="T24" fmla="*/ 1410 w 1443"/>
                <a:gd name="T25" fmla="*/ 760 h 1660"/>
                <a:gd name="T26" fmla="*/ 1389 w 1443"/>
                <a:gd name="T27" fmla="*/ 832 h 1660"/>
                <a:gd name="T28" fmla="*/ 1371 w 1443"/>
                <a:gd name="T29" fmla="*/ 911 h 1660"/>
                <a:gd name="T30" fmla="*/ 1356 w 1443"/>
                <a:gd name="T31" fmla="*/ 1000 h 1660"/>
                <a:gd name="T32" fmla="*/ 1352 w 1443"/>
                <a:gd name="T33" fmla="*/ 1105 h 1660"/>
                <a:gd name="T34" fmla="*/ 1333 w 1443"/>
                <a:gd name="T35" fmla="*/ 1229 h 1660"/>
                <a:gd name="T36" fmla="*/ 1284 w 1443"/>
                <a:gd name="T37" fmla="*/ 1324 h 1660"/>
                <a:gd name="T38" fmla="*/ 1212 w 1443"/>
                <a:gd name="T39" fmla="*/ 1394 h 1660"/>
                <a:gd name="T40" fmla="*/ 1129 w 1443"/>
                <a:gd name="T41" fmla="*/ 1448 h 1660"/>
                <a:gd name="T42" fmla="*/ 1036 w 1443"/>
                <a:gd name="T43" fmla="*/ 1487 h 1660"/>
                <a:gd name="T44" fmla="*/ 951 w 1443"/>
                <a:gd name="T45" fmla="*/ 1520 h 1660"/>
                <a:gd name="T46" fmla="*/ 873 w 1443"/>
                <a:gd name="T47" fmla="*/ 1553 h 1660"/>
                <a:gd name="T48" fmla="*/ 821 w 1443"/>
                <a:gd name="T49" fmla="*/ 1594 h 1660"/>
                <a:gd name="T50" fmla="*/ 755 w 1443"/>
                <a:gd name="T51" fmla="*/ 1623 h 1660"/>
                <a:gd name="T52" fmla="*/ 689 w 1443"/>
                <a:gd name="T53" fmla="*/ 1644 h 1660"/>
                <a:gd name="T54" fmla="*/ 619 w 1443"/>
                <a:gd name="T55" fmla="*/ 1656 h 1660"/>
                <a:gd name="T56" fmla="*/ 551 w 1443"/>
                <a:gd name="T57" fmla="*/ 1660 h 1660"/>
                <a:gd name="T58" fmla="*/ 481 w 1443"/>
                <a:gd name="T59" fmla="*/ 1652 h 1660"/>
                <a:gd name="T60" fmla="*/ 417 w 1443"/>
                <a:gd name="T61" fmla="*/ 1638 h 1660"/>
                <a:gd name="T62" fmla="*/ 355 w 1443"/>
                <a:gd name="T63" fmla="*/ 1615 h 1660"/>
                <a:gd name="T64" fmla="*/ 301 w 1443"/>
                <a:gd name="T65" fmla="*/ 1584 h 1660"/>
                <a:gd name="T66" fmla="*/ 258 w 1443"/>
                <a:gd name="T67" fmla="*/ 1530 h 1660"/>
                <a:gd name="T68" fmla="*/ 202 w 1443"/>
                <a:gd name="T69" fmla="*/ 1452 h 1660"/>
                <a:gd name="T70" fmla="*/ 140 w 1443"/>
                <a:gd name="T71" fmla="*/ 1351 h 1660"/>
                <a:gd name="T72" fmla="*/ 82 w 1443"/>
                <a:gd name="T73" fmla="*/ 1239 h 1660"/>
                <a:gd name="T74" fmla="*/ 31 w 1443"/>
                <a:gd name="T75" fmla="*/ 1111 h 1660"/>
                <a:gd name="T76" fmla="*/ 2 w 1443"/>
                <a:gd name="T77" fmla="*/ 981 h 1660"/>
                <a:gd name="T78" fmla="*/ 0 w 1443"/>
                <a:gd name="T79" fmla="*/ 849 h 1660"/>
                <a:gd name="T80" fmla="*/ 35 w 1443"/>
                <a:gd name="T81" fmla="*/ 725 h 1660"/>
                <a:gd name="T82" fmla="*/ 49 w 1443"/>
                <a:gd name="T83" fmla="*/ 669 h 1660"/>
                <a:gd name="T84" fmla="*/ 53 w 1443"/>
                <a:gd name="T85" fmla="*/ 624 h 1660"/>
                <a:gd name="T86" fmla="*/ 49 w 1443"/>
                <a:gd name="T87" fmla="*/ 587 h 1660"/>
                <a:gd name="T88" fmla="*/ 45 w 1443"/>
                <a:gd name="T89" fmla="*/ 556 h 1660"/>
                <a:gd name="T90" fmla="*/ 37 w 1443"/>
                <a:gd name="T91" fmla="*/ 525 h 1660"/>
                <a:gd name="T92" fmla="*/ 33 w 1443"/>
                <a:gd name="T93" fmla="*/ 494 h 1660"/>
                <a:gd name="T94" fmla="*/ 33 w 1443"/>
                <a:gd name="T95" fmla="*/ 457 h 1660"/>
                <a:gd name="T96" fmla="*/ 45 w 1443"/>
                <a:gd name="T97" fmla="*/ 415 h 1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3"/>
                <a:gd name="T148" fmla="*/ 0 h 1660"/>
                <a:gd name="T149" fmla="*/ 1443 w 1443"/>
                <a:gd name="T150" fmla="*/ 1660 h 16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3" h="1660">
                  <a:moveTo>
                    <a:pt x="45" y="415"/>
                  </a:moveTo>
                  <a:lnTo>
                    <a:pt x="126" y="259"/>
                  </a:lnTo>
                  <a:lnTo>
                    <a:pt x="285" y="133"/>
                  </a:lnTo>
                  <a:lnTo>
                    <a:pt x="489" y="44"/>
                  </a:lnTo>
                  <a:lnTo>
                    <a:pt x="724" y="0"/>
                  </a:lnTo>
                  <a:lnTo>
                    <a:pt x="956" y="3"/>
                  </a:lnTo>
                  <a:lnTo>
                    <a:pt x="1170" y="67"/>
                  </a:lnTo>
                  <a:lnTo>
                    <a:pt x="1336" y="195"/>
                  </a:lnTo>
                  <a:lnTo>
                    <a:pt x="1435" y="399"/>
                  </a:lnTo>
                  <a:lnTo>
                    <a:pt x="1443" y="510"/>
                  </a:lnTo>
                  <a:lnTo>
                    <a:pt x="1439" y="603"/>
                  </a:lnTo>
                  <a:lnTo>
                    <a:pt x="1426" y="684"/>
                  </a:lnTo>
                  <a:lnTo>
                    <a:pt x="1410" y="760"/>
                  </a:lnTo>
                  <a:lnTo>
                    <a:pt x="1389" y="832"/>
                  </a:lnTo>
                  <a:lnTo>
                    <a:pt x="1371" y="911"/>
                  </a:lnTo>
                  <a:lnTo>
                    <a:pt x="1356" y="1000"/>
                  </a:lnTo>
                  <a:lnTo>
                    <a:pt x="1352" y="1105"/>
                  </a:lnTo>
                  <a:lnTo>
                    <a:pt x="1333" y="1229"/>
                  </a:lnTo>
                  <a:lnTo>
                    <a:pt x="1284" y="1324"/>
                  </a:lnTo>
                  <a:lnTo>
                    <a:pt x="1212" y="1394"/>
                  </a:lnTo>
                  <a:lnTo>
                    <a:pt x="1129" y="1448"/>
                  </a:lnTo>
                  <a:lnTo>
                    <a:pt x="1036" y="1487"/>
                  </a:lnTo>
                  <a:lnTo>
                    <a:pt x="951" y="1520"/>
                  </a:lnTo>
                  <a:lnTo>
                    <a:pt x="873" y="1553"/>
                  </a:lnTo>
                  <a:lnTo>
                    <a:pt x="821" y="1594"/>
                  </a:lnTo>
                  <a:lnTo>
                    <a:pt x="755" y="1623"/>
                  </a:lnTo>
                  <a:lnTo>
                    <a:pt x="689" y="1644"/>
                  </a:lnTo>
                  <a:lnTo>
                    <a:pt x="619" y="1656"/>
                  </a:lnTo>
                  <a:lnTo>
                    <a:pt x="551" y="1660"/>
                  </a:lnTo>
                  <a:lnTo>
                    <a:pt x="481" y="1652"/>
                  </a:lnTo>
                  <a:lnTo>
                    <a:pt x="417" y="1638"/>
                  </a:lnTo>
                  <a:lnTo>
                    <a:pt x="355" y="1615"/>
                  </a:lnTo>
                  <a:lnTo>
                    <a:pt x="301" y="1584"/>
                  </a:lnTo>
                  <a:lnTo>
                    <a:pt x="258" y="1530"/>
                  </a:lnTo>
                  <a:lnTo>
                    <a:pt x="202" y="1452"/>
                  </a:lnTo>
                  <a:lnTo>
                    <a:pt x="140" y="1351"/>
                  </a:lnTo>
                  <a:lnTo>
                    <a:pt x="82" y="1239"/>
                  </a:lnTo>
                  <a:lnTo>
                    <a:pt x="31" y="1111"/>
                  </a:lnTo>
                  <a:lnTo>
                    <a:pt x="2" y="981"/>
                  </a:lnTo>
                  <a:lnTo>
                    <a:pt x="0" y="849"/>
                  </a:lnTo>
                  <a:lnTo>
                    <a:pt x="35" y="725"/>
                  </a:lnTo>
                  <a:lnTo>
                    <a:pt x="49" y="669"/>
                  </a:lnTo>
                  <a:lnTo>
                    <a:pt x="53" y="624"/>
                  </a:lnTo>
                  <a:lnTo>
                    <a:pt x="49" y="587"/>
                  </a:lnTo>
                  <a:lnTo>
                    <a:pt x="45" y="556"/>
                  </a:lnTo>
                  <a:lnTo>
                    <a:pt x="37" y="525"/>
                  </a:lnTo>
                  <a:lnTo>
                    <a:pt x="33" y="494"/>
                  </a:lnTo>
                  <a:lnTo>
                    <a:pt x="33" y="457"/>
                  </a:lnTo>
                  <a:lnTo>
                    <a:pt x="45" y="415"/>
                  </a:lnTo>
                  <a:close/>
                </a:path>
              </a:pathLst>
            </a:custGeom>
            <a:solidFill>
              <a:srgbClr val="FFD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93"/>
            <p:cNvSpPr>
              <a:spLocks/>
            </p:cNvSpPr>
            <p:nvPr/>
          </p:nvSpPr>
          <p:spPr bwMode="auto">
            <a:xfrm>
              <a:off x="2769" y="238"/>
              <a:ext cx="710" cy="817"/>
            </a:xfrm>
            <a:custGeom>
              <a:avLst/>
              <a:gdLst>
                <a:gd name="T0" fmla="*/ 44 w 1420"/>
                <a:gd name="T1" fmla="*/ 415 h 1635"/>
                <a:gd name="T2" fmla="*/ 120 w 1420"/>
                <a:gd name="T3" fmla="*/ 264 h 1635"/>
                <a:gd name="T4" fmla="*/ 271 w 1420"/>
                <a:gd name="T5" fmla="*/ 140 h 1635"/>
                <a:gd name="T6" fmla="*/ 473 w 1420"/>
                <a:gd name="T7" fmla="*/ 47 h 1635"/>
                <a:gd name="T8" fmla="*/ 704 w 1420"/>
                <a:gd name="T9" fmla="*/ 0 h 1635"/>
                <a:gd name="T10" fmla="*/ 935 w 1420"/>
                <a:gd name="T11" fmla="*/ 0 h 1635"/>
                <a:gd name="T12" fmla="*/ 1146 w 1420"/>
                <a:gd name="T13" fmla="*/ 62 h 1635"/>
                <a:gd name="T14" fmla="*/ 1313 w 1420"/>
                <a:gd name="T15" fmla="*/ 190 h 1635"/>
                <a:gd name="T16" fmla="*/ 1414 w 1420"/>
                <a:gd name="T17" fmla="*/ 396 h 1635"/>
                <a:gd name="T18" fmla="*/ 1420 w 1420"/>
                <a:gd name="T19" fmla="*/ 503 h 1635"/>
                <a:gd name="T20" fmla="*/ 1416 w 1420"/>
                <a:gd name="T21" fmla="*/ 594 h 1635"/>
                <a:gd name="T22" fmla="*/ 1402 w 1420"/>
                <a:gd name="T23" fmla="*/ 673 h 1635"/>
                <a:gd name="T24" fmla="*/ 1387 w 1420"/>
                <a:gd name="T25" fmla="*/ 749 h 1635"/>
                <a:gd name="T26" fmla="*/ 1365 w 1420"/>
                <a:gd name="T27" fmla="*/ 821 h 1635"/>
                <a:gd name="T28" fmla="*/ 1346 w 1420"/>
                <a:gd name="T29" fmla="*/ 900 h 1635"/>
                <a:gd name="T30" fmla="*/ 1330 w 1420"/>
                <a:gd name="T31" fmla="*/ 987 h 1635"/>
                <a:gd name="T32" fmla="*/ 1326 w 1420"/>
                <a:gd name="T33" fmla="*/ 1092 h 1635"/>
                <a:gd name="T34" fmla="*/ 1307 w 1420"/>
                <a:gd name="T35" fmla="*/ 1214 h 1635"/>
                <a:gd name="T36" fmla="*/ 1260 w 1420"/>
                <a:gd name="T37" fmla="*/ 1307 h 1635"/>
                <a:gd name="T38" fmla="*/ 1189 w 1420"/>
                <a:gd name="T39" fmla="*/ 1375 h 1635"/>
                <a:gd name="T40" fmla="*/ 1107 w 1420"/>
                <a:gd name="T41" fmla="*/ 1428 h 1635"/>
                <a:gd name="T42" fmla="*/ 1018 w 1420"/>
                <a:gd name="T43" fmla="*/ 1464 h 1635"/>
                <a:gd name="T44" fmla="*/ 933 w 1420"/>
                <a:gd name="T45" fmla="*/ 1497 h 1635"/>
                <a:gd name="T46" fmla="*/ 859 w 1420"/>
                <a:gd name="T47" fmla="*/ 1530 h 1635"/>
                <a:gd name="T48" fmla="*/ 809 w 1420"/>
                <a:gd name="T49" fmla="*/ 1569 h 1635"/>
                <a:gd name="T50" fmla="*/ 743 w 1420"/>
                <a:gd name="T51" fmla="*/ 1598 h 1635"/>
                <a:gd name="T52" fmla="*/ 677 w 1420"/>
                <a:gd name="T53" fmla="*/ 1620 h 1635"/>
                <a:gd name="T54" fmla="*/ 609 w 1420"/>
                <a:gd name="T55" fmla="*/ 1631 h 1635"/>
                <a:gd name="T56" fmla="*/ 541 w 1420"/>
                <a:gd name="T57" fmla="*/ 1635 h 1635"/>
                <a:gd name="T58" fmla="*/ 473 w 1420"/>
                <a:gd name="T59" fmla="*/ 1627 h 1635"/>
                <a:gd name="T60" fmla="*/ 409 w 1420"/>
                <a:gd name="T61" fmla="*/ 1614 h 1635"/>
                <a:gd name="T62" fmla="*/ 349 w 1420"/>
                <a:gd name="T63" fmla="*/ 1591 h 1635"/>
                <a:gd name="T64" fmla="*/ 297 w 1420"/>
                <a:gd name="T65" fmla="*/ 1559 h 1635"/>
                <a:gd name="T66" fmla="*/ 254 w 1420"/>
                <a:gd name="T67" fmla="*/ 1509 h 1635"/>
                <a:gd name="T68" fmla="*/ 200 w 1420"/>
                <a:gd name="T69" fmla="*/ 1431 h 1635"/>
                <a:gd name="T70" fmla="*/ 138 w 1420"/>
                <a:gd name="T71" fmla="*/ 1335 h 1635"/>
                <a:gd name="T72" fmla="*/ 79 w 1420"/>
                <a:gd name="T73" fmla="*/ 1222 h 1635"/>
                <a:gd name="T74" fmla="*/ 29 w 1420"/>
                <a:gd name="T75" fmla="*/ 1098 h 1635"/>
                <a:gd name="T76" fmla="*/ 2 w 1420"/>
                <a:gd name="T77" fmla="*/ 970 h 1635"/>
                <a:gd name="T78" fmla="*/ 0 w 1420"/>
                <a:gd name="T79" fmla="*/ 840 h 1635"/>
                <a:gd name="T80" fmla="*/ 35 w 1420"/>
                <a:gd name="T81" fmla="*/ 720 h 1635"/>
                <a:gd name="T82" fmla="*/ 48 w 1420"/>
                <a:gd name="T83" fmla="*/ 664 h 1635"/>
                <a:gd name="T84" fmla="*/ 52 w 1420"/>
                <a:gd name="T85" fmla="*/ 621 h 1635"/>
                <a:gd name="T86" fmla="*/ 48 w 1420"/>
                <a:gd name="T87" fmla="*/ 584 h 1635"/>
                <a:gd name="T88" fmla="*/ 44 w 1420"/>
                <a:gd name="T89" fmla="*/ 553 h 1635"/>
                <a:gd name="T90" fmla="*/ 37 w 1420"/>
                <a:gd name="T91" fmla="*/ 522 h 1635"/>
                <a:gd name="T92" fmla="*/ 33 w 1420"/>
                <a:gd name="T93" fmla="*/ 491 h 1635"/>
                <a:gd name="T94" fmla="*/ 33 w 1420"/>
                <a:gd name="T95" fmla="*/ 456 h 1635"/>
                <a:gd name="T96" fmla="*/ 44 w 1420"/>
                <a:gd name="T97" fmla="*/ 415 h 16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0"/>
                <a:gd name="T148" fmla="*/ 0 h 1635"/>
                <a:gd name="T149" fmla="*/ 1420 w 1420"/>
                <a:gd name="T150" fmla="*/ 1635 h 16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0" h="1635">
                  <a:moveTo>
                    <a:pt x="44" y="415"/>
                  </a:moveTo>
                  <a:lnTo>
                    <a:pt x="120" y="264"/>
                  </a:lnTo>
                  <a:lnTo>
                    <a:pt x="271" y="140"/>
                  </a:lnTo>
                  <a:lnTo>
                    <a:pt x="473" y="47"/>
                  </a:lnTo>
                  <a:lnTo>
                    <a:pt x="704" y="0"/>
                  </a:lnTo>
                  <a:lnTo>
                    <a:pt x="935" y="0"/>
                  </a:lnTo>
                  <a:lnTo>
                    <a:pt x="1146" y="62"/>
                  </a:lnTo>
                  <a:lnTo>
                    <a:pt x="1313" y="190"/>
                  </a:lnTo>
                  <a:lnTo>
                    <a:pt x="1414" y="396"/>
                  </a:lnTo>
                  <a:lnTo>
                    <a:pt x="1420" y="503"/>
                  </a:lnTo>
                  <a:lnTo>
                    <a:pt x="1416" y="594"/>
                  </a:lnTo>
                  <a:lnTo>
                    <a:pt x="1402" y="673"/>
                  </a:lnTo>
                  <a:lnTo>
                    <a:pt x="1387" y="749"/>
                  </a:lnTo>
                  <a:lnTo>
                    <a:pt x="1365" y="821"/>
                  </a:lnTo>
                  <a:lnTo>
                    <a:pt x="1346" y="900"/>
                  </a:lnTo>
                  <a:lnTo>
                    <a:pt x="1330" y="987"/>
                  </a:lnTo>
                  <a:lnTo>
                    <a:pt x="1326" y="1092"/>
                  </a:lnTo>
                  <a:lnTo>
                    <a:pt x="1307" y="1214"/>
                  </a:lnTo>
                  <a:lnTo>
                    <a:pt x="1260" y="1307"/>
                  </a:lnTo>
                  <a:lnTo>
                    <a:pt x="1189" y="1375"/>
                  </a:lnTo>
                  <a:lnTo>
                    <a:pt x="1107" y="1428"/>
                  </a:lnTo>
                  <a:lnTo>
                    <a:pt x="1018" y="1464"/>
                  </a:lnTo>
                  <a:lnTo>
                    <a:pt x="933" y="1497"/>
                  </a:lnTo>
                  <a:lnTo>
                    <a:pt x="859" y="1530"/>
                  </a:lnTo>
                  <a:lnTo>
                    <a:pt x="809" y="1569"/>
                  </a:lnTo>
                  <a:lnTo>
                    <a:pt x="743" y="1598"/>
                  </a:lnTo>
                  <a:lnTo>
                    <a:pt x="677" y="1620"/>
                  </a:lnTo>
                  <a:lnTo>
                    <a:pt x="609" y="1631"/>
                  </a:lnTo>
                  <a:lnTo>
                    <a:pt x="541" y="1635"/>
                  </a:lnTo>
                  <a:lnTo>
                    <a:pt x="473" y="1627"/>
                  </a:lnTo>
                  <a:lnTo>
                    <a:pt x="409" y="1614"/>
                  </a:lnTo>
                  <a:lnTo>
                    <a:pt x="349" y="1591"/>
                  </a:lnTo>
                  <a:lnTo>
                    <a:pt x="297" y="1559"/>
                  </a:lnTo>
                  <a:lnTo>
                    <a:pt x="254" y="1509"/>
                  </a:lnTo>
                  <a:lnTo>
                    <a:pt x="200" y="1431"/>
                  </a:lnTo>
                  <a:lnTo>
                    <a:pt x="138" y="1335"/>
                  </a:lnTo>
                  <a:lnTo>
                    <a:pt x="79" y="1222"/>
                  </a:lnTo>
                  <a:lnTo>
                    <a:pt x="29" y="1098"/>
                  </a:lnTo>
                  <a:lnTo>
                    <a:pt x="2" y="970"/>
                  </a:lnTo>
                  <a:lnTo>
                    <a:pt x="0" y="840"/>
                  </a:lnTo>
                  <a:lnTo>
                    <a:pt x="35" y="720"/>
                  </a:lnTo>
                  <a:lnTo>
                    <a:pt x="48" y="664"/>
                  </a:lnTo>
                  <a:lnTo>
                    <a:pt x="52" y="621"/>
                  </a:lnTo>
                  <a:lnTo>
                    <a:pt x="48" y="584"/>
                  </a:lnTo>
                  <a:lnTo>
                    <a:pt x="44" y="553"/>
                  </a:lnTo>
                  <a:lnTo>
                    <a:pt x="37" y="522"/>
                  </a:lnTo>
                  <a:lnTo>
                    <a:pt x="33" y="491"/>
                  </a:lnTo>
                  <a:lnTo>
                    <a:pt x="33" y="456"/>
                  </a:lnTo>
                  <a:lnTo>
                    <a:pt x="44" y="415"/>
                  </a:lnTo>
                  <a:close/>
                </a:path>
              </a:pathLst>
            </a:custGeom>
            <a:solidFill>
              <a:srgbClr val="FFE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94"/>
            <p:cNvSpPr>
              <a:spLocks/>
            </p:cNvSpPr>
            <p:nvPr/>
          </p:nvSpPr>
          <p:spPr bwMode="auto">
            <a:xfrm>
              <a:off x="2776" y="241"/>
              <a:ext cx="698" cy="806"/>
            </a:xfrm>
            <a:custGeom>
              <a:avLst/>
              <a:gdLst>
                <a:gd name="T0" fmla="*/ 41 w 1397"/>
                <a:gd name="T1" fmla="*/ 417 h 1614"/>
                <a:gd name="T2" fmla="*/ 109 w 1397"/>
                <a:gd name="T3" fmla="*/ 268 h 1614"/>
                <a:gd name="T4" fmla="*/ 256 w 1397"/>
                <a:gd name="T5" fmla="*/ 146 h 1614"/>
                <a:gd name="T6" fmla="*/ 454 w 1397"/>
                <a:gd name="T7" fmla="*/ 52 h 1614"/>
                <a:gd name="T8" fmla="*/ 683 w 1397"/>
                <a:gd name="T9" fmla="*/ 2 h 1614"/>
                <a:gd name="T10" fmla="*/ 912 w 1397"/>
                <a:gd name="T11" fmla="*/ 0 h 1614"/>
                <a:gd name="T12" fmla="*/ 1123 w 1397"/>
                <a:gd name="T13" fmla="*/ 60 h 1614"/>
                <a:gd name="T14" fmla="*/ 1290 w 1397"/>
                <a:gd name="T15" fmla="*/ 186 h 1614"/>
                <a:gd name="T16" fmla="*/ 1391 w 1397"/>
                <a:gd name="T17" fmla="*/ 394 h 1614"/>
                <a:gd name="T18" fmla="*/ 1397 w 1397"/>
                <a:gd name="T19" fmla="*/ 498 h 1614"/>
                <a:gd name="T20" fmla="*/ 1393 w 1397"/>
                <a:gd name="T21" fmla="*/ 590 h 1614"/>
                <a:gd name="T22" fmla="*/ 1379 w 1397"/>
                <a:gd name="T23" fmla="*/ 669 h 1614"/>
                <a:gd name="T24" fmla="*/ 1362 w 1397"/>
                <a:gd name="T25" fmla="*/ 743 h 1614"/>
                <a:gd name="T26" fmla="*/ 1341 w 1397"/>
                <a:gd name="T27" fmla="*/ 815 h 1614"/>
                <a:gd name="T28" fmla="*/ 1321 w 1397"/>
                <a:gd name="T29" fmla="*/ 892 h 1614"/>
                <a:gd name="T30" fmla="*/ 1306 w 1397"/>
                <a:gd name="T31" fmla="*/ 977 h 1614"/>
                <a:gd name="T32" fmla="*/ 1300 w 1397"/>
                <a:gd name="T33" fmla="*/ 1080 h 1614"/>
                <a:gd name="T34" fmla="*/ 1282 w 1397"/>
                <a:gd name="T35" fmla="*/ 1201 h 1614"/>
                <a:gd name="T36" fmla="*/ 1236 w 1397"/>
                <a:gd name="T37" fmla="*/ 1292 h 1614"/>
                <a:gd name="T38" fmla="*/ 1166 w 1397"/>
                <a:gd name="T39" fmla="*/ 1360 h 1614"/>
                <a:gd name="T40" fmla="*/ 1087 w 1397"/>
                <a:gd name="T41" fmla="*/ 1410 h 1614"/>
                <a:gd name="T42" fmla="*/ 997 w 1397"/>
                <a:gd name="T43" fmla="*/ 1447 h 1614"/>
                <a:gd name="T44" fmla="*/ 916 w 1397"/>
                <a:gd name="T45" fmla="*/ 1480 h 1614"/>
                <a:gd name="T46" fmla="*/ 842 w 1397"/>
                <a:gd name="T47" fmla="*/ 1511 h 1614"/>
                <a:gd name="T48" fmla="*/ 792 w 1397"/>
                <a:gd name="T49" fmla="*/ 1550 h 1614"/>
                <a:gd name="T50" fmla="*/ 728 w 1397"/>
                <a:gd name="T51" fmla="*/ 1577 h 1614"/>
                <a:gd name="T52" fmla="*/ 664 w 1397"/>
                <a:gd name="T53" fmla="*/ 1598 h 1614"/>
                <a:gd name="T54" fmla="*/ 596 w 1397"/>
                <a:gd name="T55" fmla="*/ 1610 h 1614"/>
                <a:gd name="T56" fmla="*/ 530 w 1397"/>
                <a:gd name="T57" fmla="*/ 1614 h 1614"/>
                <a:gd name="T58" fmla="*/ 464 w 1397"/>
                <a:gd name="T59" fmla="*/ 1606 h 1614"/>
                <a:gd name="T60" fmla="*/ 402 w 1397"/>
                <a:gd name="T61" fmla="*/ 1592 h 1614"/>
                <a:gd name="T62" fmla="*/ 342 w 1397"/>
                <a:gd name="T63" fmla="*/ 1569 h 1614"/>
                <a:gd name="T64" fmla="*/ 289 w 1397"/>
                <a:gd name="T65" fmla="*/ 1540 h 1614"/>
                <a:gd name="T66" fmla="*/ 247 w 1397"/>
                <a:gd name="T67" fmla="*/ 1489 h 1614"/>
                <a:gd name="T68" fmla="*/ 194 w 1397"/>
                <a:gd name="T69" fmla="*/ 1416 h 1614"/>
                <a:gd name="T70" fmla="*/ 134 w 1397"/>
                <a:gd name="T71" fmla="*/ 1319 h 1614"/>
                <a:gd name="T72" fmla="*/ 78 w 1397"/>
                <a:gd name="T73" fmla="*/ 1210 h 1614"/>
                <a:gd name="T74" fmla="*/ 30 w 1397"/>
                <a:gd name="T75" fmla="*/ 1086 h 1614"/>
                <a:gd name="T76" fmla="*/ 2 w 1397"/>
                <a:gd name="T77" fmla="*/ 962 h 1614"/>
                <a:gd name="T78" fmla="*/ 0 w 1397"/>
                <a:gd name="T79" fmla="*/ 836 h 1614"/>
                <a:gd name="T80" fmla="*/ 35 w 1397"/>
                <a:gd name="T81" fmla="*/ 716 h 1614"/>
                <a:gd name="T82" fmla="*/ 47 w 1397"/>
                <a:gd name="T83" fmla="*/ 659 h 1614"/>
                <a:gd name="T84" fmla="*/ 51 w 1397"/>
                <a:gd name="T85" fmla="*/ 617 h 1614"/>
                <a:gd name="T86" fmla="*/ 47 w 1397"/>
                <a:gd name="T87" fmla="*/ 580 h 1614"/>
                <a:gd name="T88" fmla="*/ 43 w 1397"/>
                <a:gd name="T89" fmla="*/ 551 h 1614"/>
                <a:gd name="T90" fmla="*/ 35 w 1397"/>
                <a:gd name="T91" fmla="*/ 520 h 1614"/>
                <a:gd name="T92" fmla="*/ 31 w 1397"/>
                <a:gd name="T93" fmla="*/ 491 h 1614"/>
                <a:gd name="T94" fmla="*/ 31 w 1397"/>
                <a:gd name="T95" fmla="*/ 456 h 1614"/>
                <a:gd name="T96" fmla="*/ 41 w 1397"/>
                <a:gd name="T97" fmla="*/ 417 h 16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7"/>
                <a:gd name="T148" fmla="*/ 0 h 1614"/>
                <a:gd name="T149" fmla="*/ 1397 w 1397"/>
                <a:gd name="T150" fmla="*/ 1614 h 16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7" h="1614">
                  <a:moveTo>
                    <a:pt x="41" y="417"/>
                  </a:moveTo>
                  <a:lnTo>
                    <a:pt x="109" y="268"/>
                  </a:lnTo>
                  <a:lnTo>
                    <a:pt x="256" y="146"/>
                  </a:lnTo>
                  <a:lnTo>
                    <a:pt x="454" y="52"/>
                  </a:lnTo>
                  <a:lnTo>
                    <a:pt x="683" y="2"/>
                  </a:lnTo>
                  <a:lnTo>
                    <a:pt x="912" y="0"/>
                  </a:lnTo>
                  <a:lnTo>
                    <a:pt x="1123" y="60"/>
                  </a:lnTo>
                  <a:lnTo>
                    <a:pt x="1290" y="186"/>
                  </a:lnTo>
                  <a:lnTo>
                    <a:pt x="1391" y="394"/>
                  </a:lnTo>
                  <a:lnTo>
                    <a:pt x="1397" y="498"/>
                  </a:lnTo>
                  <a:lnTo>
                    <a:pt x="1393" y="590"/>
                  </a:lnTo>
                  <a:lnTo>
                    <a:pt x="1379" y="669"/>
                  </a:lnTo>
                  <a:lnTo>
                    <a:pt x="1362" y="743"/>
                  </a:lnTo>
                  <a:lnTo>
                    <a:pt x="1341" y="815"/>
                  </a:lnTo>
                  <a:lnTo>
                    <a:pt x="1321" y="892"/>
                  </a:lnTo>
                  <a:lnTo>
                    <a:pt x="1306" y="977"/>
                  </a:lnTo>
                  <a:lnTo>
                    <a:pt x="1300" y="1080"/>
                  </a:lnTo>
                  <a:lnTo>
                    <a:pt x="1282" y="1201"/>
                  </a:lnTo>
                  <a:lnTo>
                    <a:pt x="1236" y="1292"/>
                  </a:lnTo>
                  <a:lnTo>
                    <a:pt x="1166" y="1360"/>
                  </a:lnTo>
                  <a:lnTo>
                    <a:pt x="1087" y="1410"/>
                  </a:lnTo>
                  <a:lnTo>
                    <a:pt x="997" y="1447"/>
                  </a:lnTo>
                  <a:lnTo>
                    <a:pt x="916" y="1480"/>
                  </a:lnTo>
                  <a:lnTo>
                    <a:pt x="842" y="1511"/>
                  </a:lnTo>
                  <a:lnTo>
                    <a:pt x="792" y="1550"/>
                  </a:lnTo>
                  <a:lnTo>
                    <a:pt x="728" y="1577"/>
                  </a:lnTo>
                  <a:lnTo>
                    <a:pt x="664" y="1598"/>
                  </a:lnTo>
                  <a:lnTo>
                    <a:pt x="596" y="1610"/>
                  </a:lnTo>
                  <a:lnTo>
                    <a:pt x="530" y="1614"/>
                  </a:lnTo>
                  <a:lnTo>
                    <a:pt x="464" y="1606"/>
                  </a:lnTo>
                  <a:lnTo>
                    <a:pt x="402" y="1592"/>
                  </a:lnTo>
                  <a:lnTo>
                    <a:pt x="342" y="1569"/>
                  </a:lnTo>
                  <a:lnTo>
                    <a:pt x="289" y="1540"/>
                  </a:lnTo>
                  <a:lnTo>
                    <a:pt x="247" y="1489"/>
                  </a:lnTo>
                  <a:lnTo>
                    <a:pt x="194" y="1416"/>
                  </a:lnTo>
                  <a:lnTo>
                    <a:pt x="134" y="1319"/>
                  </a:lnTo>
                  <a:lnTo>
                    <a:pt x="78" y="1210"/>
                  </a:lnTo>
                  <a:lnTo>
                    <a:pt x="30" y="1086"/>
                  </a:lnTo>
                  <a:lnTo>
                    <a:pt x="2" y="962"/>
                  </a:lnTo>
                  <a:lnTo>
                    <a:pt x="0" y="836"/>
                  </a:lnTo>
                  <a:lnTo>
                    <a:pt x="35" y="716"/>
                  </a:lnTo>
                  <a:lnTo>
                    <a:pt x="47" y="659"/>
                  </a:lnTo>
                  <a:lnTo>
                    <a:pt x="51" y="617"/>
                  </a:lnTo>
                  <a:lnTo>
                    <a:pt x="47" y="580"/>
                  </a:lnTo>
                  <a:lnTo>
                    <a:pt x="43" y="551"/>
                  </a:lnTo>
                  <a:lnTo>
                    <a:pt x="35" y="520"/>
                  </a:lnTo>
                  <a:lnTo>
                    <a:pt x="31" y="491"/>
                  </a:lnTo>
                  <a:lnTo>
                    <a:pt x="31" y="456"/>
                  </a:lnTo>
                  <a:lnTo>
                    <a:pt x="41" y="417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95"/>
            <p:cNvSpPr>
              <a:spLocks/>
            </p:cNvSpPr>
            <p:nvPr/>
          </p:nvSpPr>
          <p:spPr bwMode="auto">
            <a:xfrm>
              <a:off x="2783" y="242"/>
              <a:ext cx="687" cy="797"/>
            </a:xfrm>
            <a:custGeom>
              <a:avLst/>
              <a:gdLst>
                <a:gd name="T0" fmla="*/ 41 w 1373"/>
                <a:gd name="T1" fmla="*/ 423 h 1592"/>
                <a:gd name="T2" fmla="*/ 101 w 1373"/>
                <a:gd name="T3" fmla="*/ 275 h 1592"/>
                <a:gd name="T4" fmla="*/ 242 w 1373"/>
                <a:gd name="T5" fmla="*/ 151 h 1592"/>
                <a:gd name="T6" fmla="*/ 436 w 1373"/>
                <a:gd name="T7" fmla="*/ 58 h 1592"/>
                <a:gd name="T8" fmla="*/ 661 w 1373"/>
                <a:gd name="T9" fmla="*/ 6 h 1592"/>
                <a:gd name="T10" fmla="*/ 890 w 1373"/>
                <a:gd name="T11" fmla="*/ 0 h 1592"/>
                <a:gd name="T12" fmla="*/ 1102 w 1373"/>
                <a:gd name="T13" fmla="*/ 58 h 1592"/>
                <a:gd name="T14" fmla="*/ 1266 w 1373"/>
                <a:gd name="T15" fmla="*/ 186 h 1592"/>
                <a:gd name="T16" fmla="*/ 1367 w 1373"/>
                <a:gd name="T17" fmla="*/ 396 h 1592"/>
                <a:gd name="T18" fmla="*/ 1373 w 1373"/>
                <a:gd name="T19" fmla="*/ 498 h 1592"/>
                <a:gd name="T20" fmla="*/ 1369 w 1373"/>
                <a:gd name="T21" fmla="*/ 590 h 1592"/>
                <a:gd name="T22" fmla="*/ 1354 w 1373"/>
                <a:gd name="T23" fmla="*/ 667 h 1592"/>
                <a:gd name="T24" fmla="*/ 1336 w 1373"/>
                <a:gd name="T25" fmla="*/ 739 h 1592"/>
                <a:gd name="T26" fmla="*/ 1315 w 1373"/>
                <a:gd name="T27" fmla="*/ 809 h 1592"/>
                <a:gd name="T28" fmla="*/ 1296 w 1373"/>
                <a:gd name="T29" fmla="*/ 884 h 1592"/>
                <a:gd name="T30" fmla="*/ 1280 w 1373"/>
                <a:gd name="T31" fmla="*/ 968 h 1592"/>
                <a:gd name="T32" fmla="*/ 1274 w 1373"/>
                <a:gd name="T33" fmla="*/ 1069 h 1592"/>
                <a:gd name="T34" fmla="*/ 1257 w 1373"/>
                <a:gd name="T35" fmla="*/ 1187 h 1592"/>
                <a:gd name="T36" fmla="*/ 1210 w 1373"/>
                <a:gd name="T37" fmla="*/ 1276 h 1592"/>
                <a:gd name="T38" fmla="*/ 1142 w 1373"/>
                <a:gd name="T39" fmla="*/ 1344 h 1592"/>
                <a:gd name="T40" fmla="*/ 1063 w 1373"/>
                <a:gd name="T41" fmla="*/ 1394 h 1592"/>
                <a:gd name="T42" fmla="*/ 976 w 1373"/>
                <a:gd name="T43" fmla="*/ 1431 h 1592"/>
                <a:gd name="T44" fmla="*/ 894 w 1373"/>
                <a:gd name="T45" fmla="*/ 1462 h 1592"/>
                <a:gd name="T46" fmla="*/ 822 w 1373"/>
                <a:gd name="T47" fmla="*/ 1493 h 1592"/>
                <a:gd name="T48" fmla="*/ 774 w 1373"/>
                <a:gd name="T49" fmla="*/ 1530 h 1592"/>
                <a:gd name="T50" fmla="*/ 710 w 1373"/>
                <a:gd name="T51" fmla="*/ 1557 h 1592"/>
                <a:gd name="T52" fmla="*/ 648 w 1373"/>
                <a:gd name="T53" fmla="*/ 1579 h 1592"/>
                <a:gd name="T54" fmla="*/ 584 w 1373"/>
                <a:gd name="T55" fmla="*/ 1588 h 1592"/>
                <a:gd name="T56" fmla="*/ 520 w 1373"/>
                <a:gd name="T57" fmla="*/ 1592 h 1592"/>
                <a:gd name="T58" fmla="*/ 454 w 1373"/>
                <a:gd name="T59" fmla="*/ 1584 h 1592"/>
                <a:gd name="T60" fmla="*/ 394 w 1373"/>
                <a:gd name="T61" fmla="*/ 1573 h 1592"/>
                <a:gd name="T62" fmla="*/ 336 w 1373"/>
                <a:gd name="T63" fmla="*/ 1549 h 1592"/>
                <a:gd name="T64" fmla="*/ 285 w 1373"/>
                <a:gd name="T65" fmla="*/ 1520 h 1592"/>
                <a:gd name="T66" fmla="*/ 242 w 1373"/>
                <a:gd name="T67" fmla="*/ 1470 h 1592"/>
                <a:gd name="T68" fmla="*/ 190 w 1373"/>
                <a:gd name="T69" fmla="*/ 1398 h 1592"/>
                <a:gd name="T70" fmla="*/ 130 w 1373"/>
                <a:gd name="T71" fmla="*/ 1303 h 1592"/>
                <a:gd name="T72" fmla="*/ 76 w 1373"/>
                <a:gd name="T73" fmla="*/ 1197 h 1592"/>
                <a:gd name="T74" fmla="*/ 29 w 1373"/>
                <a:gd name="T75" fmla="*/ 1076 h 1592"/>
                <a:gd name="T76" fmla="*/ 2 w 1373"/>
                <a:gd name="T77" fmla="*/ 954 h 1592"/>
                <a:gd name="T78" fmla="*/ 0 w 1373"/>
                <a:gd name="T79" fmla="*/ 830 h 1592"/>
                <a:gd name="T80" fmla="*/ 33 w 1373"/>
                <a:gd name="T81" fmla="*/ 716 h 1592"/>
                <a:gd name="T82" fmla="*/ 45 w 1373"/>
                <a:gd name="T83" fmla="*/ 661 h 1592"/>
                <a:gd name="T84" fmla="*/ 50 w 1373"/>
                <a:gd name="T85" fmla="*/ 619 h 1592"/>
                <a:gd name="T86" fmla="*/ 47 w 1373"/>
                <a:gd name="T87" fmla="*/ 582 h 1592"/>
                <a:gd name="T88" fmla="*/ 43 w 1373"/>
                <a:gd name="T89" fmla="*/ 553 h 1592"/>
                <a:gd name="T90" fmla="*/ 35 w 1373"/>
                <a:gd name="T91" fmla="*/ 524 h 1592"/>
                <a:gd name="T92" fmla="*/ 31 w 1373"/>
                <a:gd name="T93" fmla="*/ 494 h 1592"/>
                <a:gd name="T94" fmla="*/ 31 w 1373"/>
                <a:gd name="T95" fmla="*/ 462 h 1592"/>
                <a:gd name="T96" fmla="*/ 41 w 1373"/>
                <a:gd name="T97" fmla="*/ 423 h 1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73"/>
                <a:gd name="T148" fmla="*/ 0 h 1592"/>
                <a:gd name="T149" fmla="*/ 1373 w 1373"/>
                <a:gd name="T150" fmla="*/ 1592 h 1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73" h="1592">
                  <a:moveTo>
                    <a:pt x="41" y="423"/>
                  </a:moveTo>
                  <a:lnTo>
                    <a:pt x="101" y="275"/>
                  </a:lnTo>
                  <a:lnTo>
                    <a:pt x="242" y="151"/>
                  </a:lnTo>
                  <a:lnTo>
                    <a:pt x="436" y="58"/>
                  </a:lnTo>
                  <a:lnTo>
                    <a:pt x="661" y="6"/>
                  </a:lnTo>
                  <a:lnTo>
                    <a:pt x="890" y="0"/>
                  </a:lnTo>
                  <a:lnTo>
                    <a:pt x="1102" y="58"/>
                  </a:lnTo>
                  <a:lnTo>
                    <a:pt x="1266" y="186"/>
                  </a:lnTo>
                  <a:lnTo>
                    <a:pt x="1367" y="396"/>
                  </a:lnTo>
                  <a:lnTo>
                    <a:pt x="1373" y="498"/>
                  </a:lnTo>
                  <a:lnTo>
                    <a:pt x="1369" y="590"/>
                  </a:lnTo>
                  <a:lnTo>
                    <a:pt x="1354" y="667"/>
                  </a:lnTo>
                  <a:lnTo>
                    <a:pt x="1336" y="739"/>
                  </a:lnTo>
                  <a:lnTo>
                    <a:pt x="1315" y="809"/>
                  </a:lnTo>
                  <a:lnTo>
                    <a:pt x="1296" y="884"/>
                  </a:lnTo>
                  <a:lnTo>
                    <a:pt x="1280" y="968"/>
                  </a:lnTo>
                  <a:lnTo>
                    <a:pt x="1274" y="1069"/>
                  </a:lnTo>
                  <a:lnTo>
                    <a:pt x="1257" y="1187"/>
                  </a:lnTo>
                  <a:lnTo>
                    <a:pt x="1210" y="1276"/>
                  </a:lnTo>
                  <a:lnTo>
                    <a:pt x="1142" y="1344"/>
                  </a:lnTo>
                  <a:lnTo>
                    <a:pt x="1063" y="1394"/>
                  </a:lnTo>
                  <a:lnTo>
                    <a:pt x="976" y="1431"/>
                  </a:lnTo>
                  <a:lnTo>
                    <a:pt x="894" y="1462"/>
                  </a:lnTo>
                  <a:lnTo>
                    <a:pt x="822" y="1493"/>
                  </a:lnTo>
                  <a:lnTo>
                    <a:pt x="774" y="1530"/>
                  </a:lnTo>
                  <a:lnTo>
                    <a:pt x="710" y="1557"/>
                  </a:lnTo>
                  <a:lnTo>
                    <a:pt x="648" y="1579"/>
                  </a:lnTo>
                  <a:lnTo>
                    <a:pt x="584" y="1588"/>
                  </a:lnTo>
                  <a:lnTo>
                    <a:pt x="520" y="1592"/>
                  </a:lnTo>
                  <a:lnTo>
                    <a:pt x="454" y="1584"/>
                  </a:lnTo>
                  <a:lnTo>
                    <a:pt x="394" y="1573"/>
                  </a:lnTo>
                  <a:lnTo>
                    <a:pt x="336" y="1549"/>
                  </a:lnTo>
                  <a:lnTo>
                    <a:pt x="285" y="1520"/>
                  </a:lnTo>
                  <a:lnTo>
                    <a:pt x="242" y="1470"/>
                  </a:lnTo>
                  <a:lnTo>
                    <a:pt x="190" y="1398"/>
                  </a:lnTo>
                  <a:lnTo>
                    <a:pt x="130" y="1303"/>
                  </a:lnTo>
                  <a:lnTo>
                    <a:pt x="76" y="1197"/>
                  </a:lnTo>
                  <a:lnTo>
                    <a:pt x="29" y="1076"/>
                  </a:lnTo>
                  <a:lnTo>
                    <a:pt x="2" y="954"/>
                  </a:lnTo>
                  <a:lnTo>
                    <a:pt x="0" y="830"/>
                  </a:lnTo>
                  <a:lnTo>
                    <a:pt x="33" y="716"/>
                  </a:lnTo>
                  <a:lnTo>
                    <a:pt x="45" y="661"/>
                  </a:lnTo>
                  <a:lnTo>
                    <a:pt x="50" y="619"/>
                  </a:lnTo>
                  <a:lnTo>
                    <a:pt x="47" y="582"/>
                  </a:lnTo>
                  <a:lnTo>
                    <a:pt x="43" y="553"/>
                  </a:lnTo>
                  <a:lnTo>
                    <a:pt x="35" y="524"/>
                  </a:lnTo>
                  <a:lnTo>
                    <a:pt x="31" y="494"/>
                  </a:lnTo>
                  <a:lnTo>
                    <a:pt x="31" y="462"/>
                  </a:lnTo>
                  <a:lnTo>
                    <a:pt x="41" y="423"/>
                  </a:lnTo>
                  <a:close/>
                </a:path>
              </a:pathLst>
            </a:custGeom>
            <a:solidFill>
              <a:srgbClr val="FFE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96"/>
            <p:cNvSpPr>
              <a:spLocks/>
            </p:cNvSpPr>
            <p:nvPr/>
          </p:nvSpPr>
          <p:spPr bwMode="auto">
            <a:xfrm>
              <a:off x="2790" y="246"/>
              <a:ext cx="674" cy="786"/>
            </a:xfrm>
            <a:custGeom>
              <a:avLst/>
              <a:gdLst>
                <a:gd name="T0" fmla="*/ 38 w 1347"/>
                <a:gd name="T1" fmla="*/ 421 h 1571"/>
                <a:gd name="T2" fmla="*/ 91 w 1347"/>
                <a:gd name="T3" fmla="*/ 277 h 1571"/>
                <a:gd name="T4" fmla="*/ 227 w 1347"/>
                <a:gd name="T5" fmla="*/ 155 h 1571"/>
                <a:gd name="T6" fmla="*/ 415 w 1347"/>
                <a:gd name="T7" fmla="*/ 60 h 1571"/>
                <a:gd name="T8" fmla="*/ 638 w 1347"/>
                <a:gd name="T9" fmla="*/ 6 h 1571"/>
                <a:gd name="T10" fmla="*/ 865 w 1347"/>
                <a:gd name="T11" fmla="*/ 0 h 1571"/>
                <a:gd name="T12" fmla="*/ 1076 w 1347"/>
                <a:gd name="T13" fmla="*/ 56 h 1571"/>
                <a:gd name="T14" fmla="*/ 1243 w 1347"/>
                <a:gd name="T15" fmla="*/ 184 h 1571"/>
                <a:gd name="T16" fmla="*/ 1344 w 1347"/>
                <a:gd name="T17" fmla="*/ 395 h 1571"/>
                <a:gd name="T18" fmla="*/ 1347 w 1347"/>
                <a:gd name="T19" fmla="*/ 496 h 1571"/>
                <a:gd name="T20" fmla="*/ 1344 w 1347"/>
                <a:gd name="T21" fmla="*/ 583 h 1571"/>
                <a:gd name="T22" fmla="*/ 1328 w 1347"/>
                <a:gd name="T23" fmla="*/ 661 h 1571"/>
                <a:gd name="T24" fmla="*/ 1309 w 1347"/>
                <a:gd name="T25" fmla="*/ 733 h 1571"/>
                <a:gd name="T26" fmla="*/ 1287 w 1347"/>
                <a:gd name="T27" fmla="*/ 801 h 1571"/>
                <a:gd name="T28" fmla="*/ 1268 w 1347"/>
                <a:gd name="T29" fmla="*/ 876 h 1571"/>
                <a:gd name="T30" fmla="*/ 1252 w 1347"/>
                <a:gd name="T31" fmla="*/ 960 h 1571"/>
                <a:gd name="T32" fmla="*/ 1247 w 1347"/>
                <a:gd name="T33" fmla="*/ 1059 h 1571"/>
                <a:gd name="T34" fmla="*/ 1229 w 1347"/>
                <a:gd name="T35" fmla="*/ 1173 h 1571"/>
                <a:gd name="T36" fmla="*/ 1185 w 1347"/>
                <a:gd name="T37" fmla="*/ 1260 h 1571"/>
                <a:gd name="T38" fmla="*/ 1119 w 1347"/>
                <a:gd name="T39" fmla="*/ 1324 h 1571"/>
                <a:gd name="T40" fmla="*/ 1041 w 1347"/>
                <a:gd name="T41" fmla="*/ 1375 h 1571"/>
                <a:gd name="T42" fmla="*/ 958 w 1347"/>
                <a:gd name="T43" fmla="*/ 1410 h 1571"/>
                <a:gd name="T44" fmla="*/ 876 w 1347"/>
                <a:gd name="T45" fmla="*/ 1441 h 1571"/>
                <a:gd name="T46" fmla="*/ 806 w 1347"/>
                <a:gd name="T47" fmla="*/ 1472 h 1571"/>
                <a:gd name="T48" fmla="*/ 758 w 1347"/>
                <a:gd name="T49" fmla="*/ 1509 h 1571"/>
                <a:gd name="T50" fmla="*/ 698 w 1347"/>
                <a:gd name="T51" fmla="*/ 1536 h 1571"/>
                <a:gd name="T52" fmla="*/ 636 w 1347"/>
                <a:gd name="T53" fmla="*/ 1555 h 1571"/>
                <a:gd name="T54" fmla="*/ 572 w 1347"/>
                <a:gd name="T55" fmla="*/ 1567 h 1571"/>
                <a:gd name="T56" fmla="*/ 508 w 1347"/>
                <a:gd name="T57" fmla="*/ 1571 h 1571"/>
                <a:gd name="T58" fmla="*/ 444 w 1347"/>
                <a:gd name="T59" fmla="*/ 1563 h 1571"/>
                <a:gd name="T60" fmla="*/ 384 w 1347"/>
                <a:gd name="T61" fmla="*/ 1549 h 1571"/>
                <a:gd name="T62" fmla="*/ 327 w 1347"/>
                <a:gd name="T63" fmla="*/ 1526 h 1571"/>
                <a:gd name="T64" fmla="*/ 277 w 1347"/>
                <a:gd name="T65" fmla="*/ 1499 h 1571"/>
                <a:gd name="T66" fmla="*/ 236 w 1347"/>
                <a:gd name="T67" fmla="*/ 1450 h 1571"/>
                <a:gd name="T68" fmla="*/ 186 w 1347"/>
                <a:gd name="T69" fmla="*/ 1379 h 1571"/>
                <a:gd name="T70" fmla="*/ 128 w 1347"/>
                <a:gd name="T71" fmla="*/ 1285 h 1571"/>
                <a:gd name="T72" fmla="*/ 73 w 1347"/>
                <a:gd name="T73" fmla="*/ 1181 h 1571"/>
                <a:gd name="T74" fmla="*/ 27 w 1347"/>
                <a:gd name="T75" fmla="*/ 1062 h 1571"/>
                <a:gd name="T76" fmla="*/ 2 w 1347"/>
                <a:gd name="T77" fmla="*/ 942 h 1571"/>
                <a:gd name="T78" fmla="*/ 0 w 1347"/>
                <a:gd name="T79" fmla="*/ 822 h 1571"/>
                <a:gd name="T80" fmla="*/ 33 w 1347"/>
                <a:gd name="T81" fmla="*/ 708 h 1571"/>
                <a:gd name="T82" fmla="*/ 44 w 1347"/>
                <a:gd name="T83" fmla="*/ 655 h 1571"/>
                <a:gd name="T84" fmla="*/ 48 w 1347"/>
                <a:gd name="T85" fmla="*/ 614 h 1571"/>
                <a:gd name="T86" fmla="*/ 44 w 1347"/>
                <a:gd name="T87" fmla="*/ 580 h 1571"/>
                <a:gd name="T88" fmla="*/ 40 w 1347"/>
                <a:gd name="T89" fmla="*/ 550 h 1571"/>
                <a:gd name="T90" fmla="*/ 33 w 1347"/>
                <a:gd name="T91" fmla="*/ 521 h 1571"/>
                <a:gd name="T92" fmla="*/ 29 w 1347"/>
                <a:gd name="T93" fmla="*/ 492 h 1571"/>
                <a:gd name="T94" fmla="*/ 29 w 1347"/>
                <a:gd name="T95" fmla="*/ 459 h 1571"/>
                <a:gd name="T96" fmla="*/ 38 w 1347"/>
                <a:gd name="T97" fmla="*/ 421 h 1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7"/>
                <a:gd name="T148" fmla="*/ 0 h 1571"/>
                <a:gd name="T149" fmla="*/ 1347 w 1347"/>
                <a:gd name="T150" fmla="*/ 1571 h 1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7" h="1571">
                  <a:moveTo>
                    <a:pt x="38" y="421"/>
                  </a:moveTo>
                  <a:lnTo>
                    <a:pt x="91" y="277"/>
                  </a:lnTo>
                  <a:lnTo>
                    <a:pt x="227" y="155"/>
                  </a:lnTo>
                  <a:lnTo>
                    <a:pt x="415" y="60"/>
                  </a:lnTo>
                  <a:lnTo>
                    <a:pt x="638" y="6"/>
                  </a:lnTo>
                  <a:lnTo>
                    <a:pt x="865" y="0"/>
                  </a:lnTo>
                  <a:lnTo>
                    <a:pt x="1076" y="56"/>
                  </a:lnTo>
                  <a:lnTo>
                    <a:pt x="1243" y="184"/>
                  </a:lnTo>
                  <a:lnTo>
                    <a:pt x="1344" y="395"/>
                  </a:lnTo>
                  <a:lnTo>
                    <a:pt x="1347" y="496"/>
                  </a:lnTo>
                  <a:lnTo>
                    <a:pt x="1344" y="583"/>
                  </a:lnTo>
                  <a:lnTo>
                    <a:pt x="1328" y="661"/>
                  </a:lnTo>
                  <a:lnTo>
                    <a:pt x="1309" y="733"/>
                  </a:lnTo>
                  <a:lnTo>
                    <a:pt x="1287" y="801"/>
                  </a:lnTo>
                  <a:lnTo>
                    <a:pt x="1268" y="876"/>
                  </a:lnTo>
                  <a:lnTo>
                    <a:pt x="1252" y="960"/>
                  </a:lnTo>
                  <a:lnTo>
                    <a:pt x="1247" y="1059"/>
                  </a:lnTo>
                  <a:lnTo>
                    <a:pt x="1229" y="1173"/>
                  </a:lnTo>
                  <a:lnTo>
                    <a:pt x="1185" y="1260"/>
                  </a:lnTo>
                  <a:lnTo>
                    <a:pt x="1119" y="1324"/>
                  </a:lnTo>
                  <a:lnTo>
                    <a:pt x="1041" y="1375"/>
                  </a:lnTo>
                  <a:lnTo>
                    <a:pt x="958" y="1410"/>
                  </a:lnTo>
                  <a:lnTo>
                    <a:pt x="876" y="1441"/>
                  </a:lnTo>
                  <a:lnTo>
                    <a:pt x="806" y="1472"/>
                  </a:lnTo>
                  <a:lnTo>
                    <a:pt x="758" y="1509"/>
                  </a:lnTo>
                  <a:lnTo>
                    <a:pt x="698" y="1536"/>
                  </a:lnTo>
                  <a:lnTo>
                    <a:pt x="636" y="1555"/>
                  </a:lnTo>
                  <a:lnTo>
                    <a:pt x="572" y="1567"/>
                  </a:lnTo>
                  <a:lnTo>
                    <a:pt x="508" y="1571"/>
                  </a:lnTo>
                  <a:lnTo>
                    <a:pt x="444" y="1563"/>
                  </a:lnTo>
                  <a:lnTo>
                    <a:pt x="384" y="1549"/>
                  </a:lnTo>
                  <a:lnTo>
                    <a:pt x="327" y="1526"/>
                  </a:lnTo>
                  <a:lnTo>
                    <a:pt x="277" y="1499"/>
                  </a:lnTo>
                  <a:lnTo>
                    <a:pt x="236" y="1450"/>
                  </a:lnTo>
                  <a:lnTo>
                    <a:pt x="186" y="1379"/>
                  </a:lnTo>
                  <a:lnTo>
                    <a:pt x="128" y="1285"/>
                  </a:lnTo>
                  <a:lnTo>
                    <a:pt x="73" y="1181"/>
                  </a:lnTo>
                  <a:lnTo>
                    <a:pt x="27" y="1062"/>
                  </a:lnTo>
                  <a:lnTo>
                    <a:pt x="2" y="942"/>
                  </a:lnTo>
                  <a:lnTo>
                    <a:pt x="0" y="822"/>
                  </a:lnTo>
                  <a:lnTo>
                    <a:pt x="33" y="708"/>
                  </a:lnTo>
                  <a:lnTo>
                    <a:pt x="44" y="655"/>
                  </a:lnTo>
                  <a:lnTo>
                    <a:pt x="48" y="614"/>
                  </a:lnTo>
                  <a:lnTo>
                    <a:pt x="44" y="580"/>
                  </a:lnTo>
                  <a:lnTo>
                    <a:pt x="40" y="550"/>
                  </a:lnTo>
                  <a:lnTo>
                    <a:pt x="33" y="521"/>
                  </a:lnTo>
                  <a:lnTo>
                    <a:pt x="29" y="492"/>
                  </a:lnTo>
                  <a:lnTo>
                    <a:pt x="29" y="459"/>
                  </a:lnTo>
                  <a:lnTo>
                    <a:pt x="38" y="421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97"/>
            <p:cNvSpPr>
              <a:spLocks/>
            </p:cNvSpPr>
            <p:nvPr/>
          </p:nvSpPr>
          <p:spPr bwMode="auto">
            <a:xfrm>
              <a:off x="2832" y="230"/>
              <a:ext cx="607" cy="242"/>
            </a:xfrm>
            <a:custGeom>
              <a:avLst/>
              <a:gdLst>
                <a:gd name="T0" fmla="*/ 175 w 1216"/>
                <a:gd name="T1" fmla="*/ 128 h 485"/>
                <a:gd name="T2" fmla="*/ 165 w 1216"/>
                <a:gd name="T3" fmla="*/ 132 h 485"/>
                <a:gd name="T4" fmla="*/ 142 w 1216"/>
                <a:gd name="T5" fmla="*/ 149 h 485"/>
                <a:gd name="T6" fmla="*/ 109 w 1216"/>
                <a:gd name="T7" fmla="*/ 172 h 485"/>
                <a:gd name="T8" fmla="*/ 76 w 1216"/>
                <a:gd name="T9" fmla="*/ 205 h 485"/>
                <a:gd name="T10" fmla="*/ 41 w 1216"/>
                <a:gd name="T11" fmla="*/ 242 h 485"/>
                <a:gd name="T12" fmla="*/ 16 w 1216"/>
                <a:gd name="T13" fmla="*/ 283 h 485"/>
                <a:gd name="T14" fmla="*/ 0 w 1216"/>
                <a:gd name="T15" fmla="*/ 326 h 485"/>
                <a:gd name="T16" fmla="*/ 4 w 1216"/>
                <a:gd name="T17" fmla="*/ 370 h 485"/>
                <a:gd name="T18" fmla="*/ 54 w 1216"/>
                <a:gd name="T19" fmla="*/ 407 h 485"/>
                <a:gd name="T20" fmla="*/ 171 w 1216"/>
                <a:gd name="T21" fmla="*/ 440 h 485"/>
                <a:gd name="T22" fmla="*/ 332 w 1216"/>
                <a:gd name="T23" fmla="*/ 463 h 485"/>
                <a:gd name="T24" fmla="*/ 518 w 1216"/>
                <a:gd name="T25" fmla="*/ 481 h 485"/>
                <a:gd name="T26" fmla="*/ 708 w 1216"/>
                <a:gd name="T27" fmla="*/ 485 h 485"/>
                <a:gd name="T28" fmla="*/ 886 w 1216"/>
                <a:gd name="T29" fmla="*/ 481 h 485"/>
                <a:gd name="T30" fmla="*/ 1030 w 1216"/>
                <a:gd name="T31" fmla="*/ 463 h 485"/>
                <a:gd name="T32" fmla="*/ 1121 w 1216"/>
                <a:gd name="T33" fmla="*/ 434 h 485"/>
                <a:gd name="T34" fmla="*/ 1168 w 1216"/>
                <a:gd name="T35" fmla="*/ 395 h 485"/>
                <a:gd name="T36" fmla="*/ 1199 w 1216"/>
                <a:gd name="T37" fmla="*/ 359 h 485"/>
                <a:gd name="T38" fmla="*/ 1212 w 1216"/>
                <a:gd name="T39" fmla="*/ 318 h 485"/>
                <a:gd name="T40" fmla="*/ 1216 w 1216"/>
                <a:gd name="T41" fmla="*/ 283 h 485"/>
                <a:gd name="T42" fmla="*/ 1206 w 1216"/>
                <a:gd name="T43" fmla="*/ 246 h 485"/>
                <a:gd name="T44" fmla="*/ 1193 w 1216"/>
                <a:gd name="T45" fmla="*/ 213 h 485"/>
                <a:gd name="T46" fmla="*/ 1173 w 1216"/>
                <a:gd name="T47" fmla="*/ 180 h 485"/>
                <a:gd name="T48" fmla="*/ 1154 w 1216"/>
                <a:gd name="T49" fmla="*/ 155 h 485"/>
                <a:gd name="T50" fmla="*/ 1115 w 1216"/>
                <a:gd name="T51" fmla="*/ 122 h 485"/>
                <a:gd name="T52" fmla="*/ 1047 w 1216"/>
                <a:gd name="T53" fmla="*/ 85 h 485"/>
                <a:gd name="T54" fmla="*/ 952 w 1216"/>
                <a:gd name="T55" fmla="*/ 44 h 485"/>
                <a:gd name="T56" fmla="*/ 836 w 1216"/>
                <a:gd name="T57" fmla="*/ 15 h 485"/>
                <a:gd name="T58" fmla="*/ 694 w 1216"/>
                <a:gd name="T59" fmla="*/ 0 h 485"/>
                <a:gd name="T60" fmla="*/ 535 w 1216"/>
                <a:gd name="T61" fmla="*/ 9 h 485"/>
                <a:gd name="T62" fmla="*/ 361 w 1216"/>
                <a:gd name="T63" fmla="*/ 48 h 485"/>
                <a:gd name="T64" fmla="*/ 175 w 1216"/>
                <a:gd name="T65" fmla="*/ 128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6"/>
                <a:gd name="T100" fmla="*/ 0 h 485"/>
                <a:gd name="T101" fmla="*/ 1216 w 1216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6" h="485">
                  <a:moveTo>
                    <a:pt x="175" y="128"/>
                  </a:moveTo>
                  <a:lnTo>
                    <a:pt x="165" y="132"/>
                  </a:lnTo>
                  <a:lnTo>
                    <a:pt x="142" y="149"/>
                  </a:lnTo>
                  <a:lnTo>
                    <a:pt x="109" y="172"/>
                  </a:lnTo>
                  <a:lnTo>
                    <a:pt x="76" y="205"/>
                  </a:lnTo>
                  <a:lnTo>
                    <a:pt x="41" y="242"/>
                  </a:lnTo>
                  <a:lnTo>
                    <a:pt x="16" y="283"/>
                  </a:lnTo>
                  <a:lnTo>
                    <a:pt x="0" y="326"/>
                  </a:lnTo>
                  <a:lnTo>
                    <a:pt x="4" y="370"/>
                  </a:lnTo>
                  <a:lnTo>
                    <a:pt x="54" y="407"/>
                  </a:lnTo>
                  <a:lnTo>
                    <a:pt x="171" y="440"/>
                  </a:lnTo>
                  <a:lnTo>
                    <a:pt x="332" y="463"/>
                  </a:lnTo>
                  <a:lnTo>
                    <a:pt x="518" y="481"/>
                  </a:lnTo>
                  <a:lnTo>
                    <a:pt x="708" y="485"/>
                  </a:lnTo>
                  <a:lnTo>
                    <a:pt x="886" y="481"/>
                  </a:lnTo>
                  <a:lnTo>
                    <a:pt x="1030" y="463"/>
                  </a:lnTo>
                  <a:lnTo>
                    <a:pt x="1121" y="434"/>
                  </a:lnTo>
                  <a:lnTo>
                    <a:pt x="1168" y="395"/>
                  </a:lnTo>
                  <a:lnTo>
                    <a:pt x="1199" y="359"/>
                  </a:lnTo>
                  <a:lnTo>
                    <a:pt x="1212" y="318"/>
                  </a:lnTo>
                  <a:lnTo>
                    <a:pt x="1216" y="283"/>
                  </a:lnTo>
                  <a:lnTo>
                    <a:pt x="1206" y="246"/>
                  </a:lnTo>
                  <a:lnTo>
                    <a:pt x="1193" y="213"/>
                  </a:lnTo>
                  <a:lnTo>
                    <a:pt x="1173" y="180"/>
                  </a:lnTo>
                  <a:lnTo>
                    <a:pt x="1154" y="155"/>
                  </a:lnTo>
                  <a:lnTo>
                    <a:pt x="1115" y="122"/>
                  </a:lnTo>
                  <a:lnTo>
                    <a:pt x="1047" y="85"/>
                  </a:lnTo>
                  <a:lnTo>
                    <a:pt x="952" y="44"/>
                  </a:lnTo>
                  <a:lnTo>
                    <a:pt x="836" y="15"/>
                  </a:lnTo>
                  <a:lnTo>
                    <a:pt x="694" y="0"/>
                  </a:lnTo>
                  <a:lnTo>
                    <a:pt x="535" y="9"/>
                  </a:lnTo>
                  <a:lnTo>
                    <a:pt x="361" y="48"/>
                  </a:lnTo>
                  <a:lnTo>
                    <a:pt x="175" y="128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8"/>
            <p:cNvSpPr>
              <a:spLocks/>
            </p:cNvSpPr>
            <p:nvPr/>
          </p:nvSpPr>
          <p:spPr bwMode="auto">
            <a:xfrm>
              <a:off x="2868" y="235"/>
              <a:ext cx="535" cy="212"/>
            </a:xfrm>
            <a:custGeom>
              <a:avLst/>
              <a:gdLst>
                <a:gd name="T0" fmla="*/ 153 w 1068"/>
                <a:gd name="T1" fmla="*/ 113 h 425"/>
                <a:gd name="T2" fmla="*/ 143 w 1068"/>
                <a:gd name="T3" fmla="*/ 117 h 425"/>
                <a:gd name="T4" fmla="*/ 124 w 1068"/>
                <a:gd name="T5" fmla="*/ 130 h 425"/>
                <a:gd name="T6" fmla="*/ 95 w 1068"/>
                <a:gd name="T7" fmla="*/ 152 h 425"/>
                <a:gd name="T8" fmla="*/ 66 w 1068"/>
                <a:gd name="T9" fmla="*/ 181 h 425"/>
                <a:gd name="T10" fmla="*/ 35 w 1068"/>
                <a:gd name="T11" fmla="*/ 212 h 425"/>
                <a:gd name="T12" fmla="*/ 13 w 1068"/>
                <a:gd name="T13" fmla="*/ 249 h 425"/>
                <a:gd name="T14" fmla="*/ 0 w 1068"/>
                <a:gd name="T15" fmla="*/ 284 h 425"/>
                <a:gd name="T16" fmla="*/ 6 w 1068"/>
                <a:gd name="T17" fmla="*/ 322 h 425"/>
                <a:gd name="T18" fmla="*/ 48 w 1068"/>
                <a:gd name="T19" fmla="*/ 355 h 425"/>
                <a:gd name="T20" fmla="*/ 149 w 1068"/>
                <a:gd name="T21" fmla="*/ 384 h 425"/>
                <a:gd name="T22" fmla="*/ 289 w 1068"/>
                <a:gd name="T23" fmla="*/ 406 h 425"/>
                <a:gd name="T24" fmla="*/ 454 w 1068"/>
                <a:gd name="T25" fmla="*/ 421 h 425"/>
                <a:gd name="T26" fmla="*/ 620 w 1068"/>
                <a:gd name="T27" fmla="*/ 425 h 425"/>
                <a:gd name="T28" fmla="*/ 777 w 1068"/>
                <a:gd name="T29" fmla="*/ 423 h 425"/>
                <a:gd name="T30" fmla="*/ 905 w 1068"/>
                <a:gd name="T31" fmla="*/ 408 h 425"/>
                <a:gd name="T32" fmla="*/ 987 w 1068"/>
                <a:gd name="T33" fmla="*/ 384 h 425"/>
                <a:gd name="T34" fmla="*/ 1028 w 1068"/>
                <a:gd name="T35" fmla="*/ 350 h 425"/>
                <a:gd name="T36" fmla="*/ 1055 w 1068"/>
                <a:gd name="T37" fmla="*/ 317 h 425"/>
                <a:gd name="T38" fmla="*/ 1066 w 1068"/>
                <a:gd name="T39" fmla="*/ 282 h 425"/>
                <a:gd name="T40" fmla="*/ 1068 w 1068"/>
                <a:gd name="T41" fmla="*/ 249 h 425"/>
                <a:gd name="T42" fmla="*/ 1061 w 1068"/>
                <a:gd name="T43" fmla="*/ 214 h 425"/>
                <a:gd name="T44" fmla="*/ 1047 w 1068"/>
                <a:gd name="T45" fmla="*/ 187 h 425"/>
                <a:gd name="T46" fmla="*/ 1030 w 1068"/>
                <a:gd name="T47" fmla="*/ 158 h 425"/>
                <a:gd name="T48" fmla="*/ 1012 w 1068"/>
                <a:gd name="T49" fmla="*/ 136 h 425"/>
                <a:gd name="T50" fmla="*/ 977 w 1068"/>
                <a:gd name="T51" fmla="*/ 107 h 425"/>
                <a:gd name="T52" fmla="*/ 919 w 1068"/>
                <a:gd name="T53" fmla="*/ 74 h 425"/>
                <a:gd name="T54" fmla="*/ 836 w 1068"/>
                <a:gd name="T55" fmla="*/ 39 h 425"/>
                <a:gd name="T56" fmla="*/ 733 w 1068"/>
                <a:gd name="T57" fmla="*/ 14 h 425"/>
                <a:gd name="T58" fmla="*/ 609 w 1068"/>
                <a:gd name="T59" fmla="*/ 0 h 425"/>
                <a:gd name="T60" fmla="*/ 471 w 1068"/>
                <a:gd name="T61" fmla="*/ 8 h 425"/>
                <a:gd name="T62" fmla="*/ 316 w 1068"/>
                <a:gd name="T63" fmla="*/ 43 h 425"/>
                <a:gd name="T64" fmla="*/ 153 w 1068"/>
                <a:gd name="T65" fmla="*/ 113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8"/>
                <a:gd name="T100" fmla="*/ 0 h 425"/>
                <a:gd name="T101" fmla="*/ 1068 w 1068"/>
                <a:gd name="T102" fmla="*/ 425 h 4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8" h="425">
                  <a:moveTo>
                    <a:pt x="153" y="113"/>
                  </a:moveTo>
                  <a:lnTo>
                    <a:pt x="143" y="117"/>
                  </a:lnTo>
                  <a:lnTo>
                    <a:pt x="124" y="130"/>
                  </a:lnTo>
                  <a:lnTo>
                    <a:pt x="95" y="152"/>
                  </a:lnTo>
                  <a:lnTo>
                    <a:pt x="66" y="181"/>
                  </a:lnTo>
                  <a:lnTo>
                    <a:pt x="35" y="212"/>
                  </a:lnTo>
                  <a:lnTo>
                    <a:pt x="13" y="249"/>
                  </a:lnTo>
                  <a:lnTo>
                    <a:pt x="0" y="284"/>
                  </a:lnTo>
                  <a:lnTo>
                    <a:pt x="6" y="322"/>
                  </a:lnTo>
                  <a:lnTo>
                    <a:pt x="48" y="355"/>
                  </a:lnTo>
                  <a:lnTo>
                    <a:pt x="149" y="384"/>
                  </a:lnTo>
                  <a:lnTo>
                    <a:pt x="289" y="406"/>
                  </a:lnTo>
                  <a:lnTo>
                    <a:pt x="454" y="421"/>
                  </a:lnTo>
                  <a:lnTo>
                    <a:pt x="620" y="425"/>
                  </a:lnTo>
                  <a:lnTo>
                    <a:pt x="777" y="423"/>
                  </a:lnTo>
                  <a:lnTo>
                    <a:pt x="905" y="408"/>
                  </a:lnTo>
                  <a:lnTo>
                    <a:pt x="987" y="384"/>
                  </a:lnTo>
                  <a:lnTo>
                    <a:pt x="1028" y="350"/>
                  </a:lnTo>
                  <a:lnTo>
                    <a:pt x="1055" y="317"/>
                  </a:lnTo>
                  <a:lnTo>
                    <a:pt x="1066" y="282"/>
                  </a:lnTo>
                  <a:lnTo>
                    <a:pt x="1068" y="249"/>
                  </a:lnTo>
                  <a:lnTo>
                    <a:pt x="1061" y="214"/>
                  </a:lnTo>
                  <a:lnTo>
                    <a:pt x="1047" y="187"/>
                  </a:lnTo>
                  <a:lnTo>
                    <a:pt x="1030" y="158"/>
                  </a:lnTo>
                  <a:lnTo>
                    <a:pt x="1012" y="136"/>
                  </a:lnTo>
                  <a:lnTo>
                    <a:pt x="977" y="107"/>
                  </a:lnTo>
                  <a:lnTo>
                    <a:pt x="919" y="74"/>
                  </a:lnTo>
                  <a:lnTo>
                    <a:pt x="836" y="39"/>
                  </a:lnTo>
                  <a:lnTo>
                    <a:pt x="733" y="14"/>
                  </a:lnTo>
                  <a:lnTo>
                    <a:pt x="609" y="0"/>
                  </a:lnTo>
                  <a:lnTo>
                    <a:pt x="471" y="8"/>
                  </a:lnTo>
                  <a:lnTo>
                    <a:pt x="316" y="43"/>
                  </a:lnTo>
                  <a:lnTo>
                    <a:pt x="153" y="113"/>
                  </a:lnTo>
                  <a:close/>
                </a:path>
              </a:pathLst>
            </a:custGeom>
            <a:solidFill>
              <a:srgbClr val="FFF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99"/>
            <p:cNvSpPr>
              <a:spLocks/>
            </p:cNvSpPr>
            <p:nvPr/>
          </p:nvSpPr>
          <p:spPr bwMode="auto">
            <a:xfrm>
              <a:off x="2904" y="238"/>
              <a:ext cx="463" cy="184"/>
            </a:xfrm>
            <a:custGeom>
              <a:avLst/>
              <a:gdLst>
                <a:gd name="T0" fmla="*/ 132 w 926"/>
                <a:gd name="T1" fmla="*/ 97 h 369"/>
                <a:gd name="T2" fmla="*/ 125 w 926"/>
                <a:gd name="T3" fmla="*/ 101 h 369"/>
                <a:gd name="T4" fmla="*/ 107 w 926"/>
                <a:gd name="T5" fmla="*/ 113 h 369"/>
                <a:gd name="T6" fmla="*/ 84 w 926"/>
                <a:gd name="T7" fmla="*/ 132 h 369"/>
                <a:gd name="T8" fmla="*/ 59 w 926"/>
                <a:gd name="T9" fmla="*/ 157 h 369"/>
                <a:gd name="T10" fmla="*/ 31 w 926"/>
                <a:gd name="T11" fmla="*/ 184 h 369"/>
                <a:gd name="T12" fmla="*/ 12 w 926"/>
                <a:gd name="T13" fmla="*/ 216 h 369"/>
                <a:gd name="T14" fmla="*/ 0 w 926"/>
                <a:gd name="T15" fmla="*/ 248 h 369"/>
                <a:gd name="T16" fmla="*/ 4 w 926"/>
                <a:gd name="T17" fmla="*/ 281 h 369"/>
                <a:gd name="T18" fmla="*/ 41 w 926"/>
                <a:gd name="T19" fmla="*/ 309 h 369"/>
                <a:gd name="T20" fmla="*/ 130 w 926"/>
                <a:gd name="T21" fmla="*/ 334 h 369"/>
                <a:gd name="T22" fmla="*/ 253 w 926"/>
                <a:gd name="T23" fmla="*/ 351 h 369"/>
                <a:gd name="T24" fmla="*/ 394 w 926"/>
                <a:gd name="T25" fmla="*/ 365 h 369"/>
                <a:gd name="T26" fmla="*/ 538 w 926"/>
                <a:gd name="T27" fmla="*/ 369 h 369"/>
                <a:gd name="T28" fmla="*/ 673 w 926"/>
                <a:gd name="T29" fmla="*/ 365 h 369"/>
                <a:gd name="T30" fmla="*/ 782 w 926"/>
                <a:gd name="T31" fmla="*/ 353 h 369"/>
                <a:gd name="T32" fmla="*/ 854 w 926"/>
                <a:gd name="T33" fmla="*/ 332 h 369"/>
                <a:gd name="T34" fmla="*/ 889 w 926"/>
                <a:gd name="T35" fmla="*/ 303 h 369"/>
                <a:gd name="T36" fmla="*/ 912 w 926"/>
                <a:gd name="T37" fmla="*/ 274 h 369"/>
                <a:gd name="T38" fmla="*/ 924 w 926"/>
                <a:gd name="T39" fmla="*/ 245 h 369"/>
                <a:gd name="T40" fmla="*/ 926 w 926"/>
                <a:gd name="T41" fmla="*/ 216 h 369"/>
                <a:gd name="T42" fmla="*/ 920 w 926"/>
                <a:gd name="T43" fmla="*/ 186 h 369"/>
                <a:gd name="T44" fmla="*/ 908 w 926"/>
                <a:gd name="T45" fmla="*/ 161 h 369"/>
                <a:gd name="T46" fmla="*/ 893 w 926"/>
                <a:gd name="T47" fmla="*/ 138 h 369"/>
                <a:gd name="T48" fmla="*/ 877 w 926"/>
                <a:gd name="T49" fmla="*/ 120 h 369"/>
                <a:gd name="T50" fmla="*/ 846 w 926"/>
                <a:gd name="T51" fmla="*/ 95 h 369"/>
                <a:gd name="T52" fmla="*/ 796 w 926"/>
                <a:gd name="T53" fmla="*/ 64 h 369"/>
                <a:gd name="T54" fmla="*/ 724 w 926"/>
                <a:gd name="T55" fmla="*/ 35 h 369"/>
                <a:gd name="T56" fmla="*/ 635 w 926"/>
                <a:gd name="T57" fmla="*/ 12 h 369"/>
                <a:gd name="T58" fmla="*/ 526 w 926"/>
                <a:gd name="T59" fmla="*/ 0 h 369"/>
                <a:gd name="T60" fmla="*/ 406 w 926"/>
                <a:gd name="T61" fmla="*/ 8 h 369"/>
                <a:gd name="T62" fmla="*/ 274 w 926"/>
                <a:gd name="T63" fmla="*/ 37 h 369"/>
                <a:gd name="T64" fmla="*/ 132 w 926"/>
                <a:gd name="T65" fmla="*/ 97 h 3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6"/>
                <a:gd name="T100" fmla="*/ 0 h 369"/>
                <a:gd name="T101" fmla="*/ 926 w 926"/>
                <a:gd name="T102" fmla="*/ 369 h 3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6" h="369">
                  <a:moveTo>
                    <a:pt x="132" y="97"/>
                  </a:moveTo>
                  <a:lnTo>
                    <a:pt x="125" y="101"/>
                  </a:lnTo>
                  <a:lnTo>
                    <a:pt x="107" y="113"/>
                  </a:lnTo>
                  <a:lnTo>
                    <a:pt x="84" y="132"/>
                  </a:lnTo>
                  <a:lnTo>
                    <a:pt x="59" y="157"/>
                  </a:lnTo>
                  <a:lnTo>
                    <a:pt x="31" y="184"/>
                  </a:lnTo>
                  <a:lnTo>
                    <a:pt x="12" y="216"/>
                  </a:lnTo>
                  <a:lnTo>
                    <a:pt x="0" y="248"/>
                  </a:lnTo>
                  <a:lnTo>
                    <a:pt x="4" y="281"/>
                  </a:lnTo>
                  <a:lnTo>
                    <a:pt x="41" y="309"/>
                  </a:lnTo>
                  <a:lnTo>
                    <a:pt x="130" y="334"/>
                  </a:lnTo>
                  <a:lnTo>
                    <a:pt x="253" y="351"/>
                  </a:lnTo>
                  <a:lnTo>
                    <a:pt x="394" y="365"/>
                  </a:lnTo>
                  <a:lnTo>
                    <a:pt x="538" y="369"/>
                  </a:lnTo>
                  <a:lnTo>
                    <a:pt x="673" y="365"/>
                  </a:lnTo>
                  <a:lnTo>
                    <a:pt x="782" y="353"/>
                  </a:lnTo>
                  <a:lnTo>
                    <a:pt x="854" y="332"/>
                  </a:lnTo>
                  <a:lnTo>
                    <a:pt x="889" y="303"/>
                  </a:lnTo>
                  <a:lnTo>
                    <a:pt x="912" y="274"/>
                  </a:lnTo>
                  <a:lnTo>
                    <a:pt x="924" y="245"/>
                  </a:lnTo>
                  <a:lnTo>
                    <a:pt x="926" y="216"/>
                  </a:lnTo>
                  <a:lnTo>
                    <a:pt x="920" y="186"/>
                  </a:lnTo>
                  <a:lnTo>
                    <a:pt x="908" y="161"/>
                  </a:lnTo>
                  <a:lnTo>
                    <a:pt x="893" y="138"/>
                  </a:lnTo>
                  <a:lnTo>
                    <a:pt x="877" y="120"/>
                  </a:lnTo>
                  <a:lnTo>
                    <a:pt x="846" y="95"/>
                  </a:lnTo>
                  <a:lnTo>
                    <a:pt x="796" y="64"/>
                  </a:lnTo>
                  <a:lnTo>
                    <a:pt x="724" y="35"/>
                  </a:lnTo>
                  <a:lnTo>
                    <a:pt x="635" y="12"/>
                  </a:lnTo>
                  <a:lnTo>
                    <a:pt x="526" y="0"/>
                  </a:lnTo>
                  <a:lnTo>
                    <a:pt x="406" y="8"/>
                  </a:lnTo>
                  <a:lnTo>
                    <a:pt x="274" y="37"/>
                  </a:lnTo>
                  <a:lnTo>
                    <a:pt x="132" y="97"/>
                  </a:lnTo>
                  <a:close/>
                </a:path>
              </a:pathLst>
            </a:custGeom>
            <a:solidFill>
              <a:srgbClr val="FFF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00"/>
            <p:cNvSpPr>
              <a:spLocks/>
            </p:cNvSpPr>
            <p:nvPr/>
          </p:nvSpPr>
          <p:spPr bwMode="auto">
            <a:xfrm>
              <a:off x="2941" y="242"/>
              <a:ext cx="389" cy="154"/>
            </a:xfrm>
            <a:custGeom>
              <a:avLst/>
              <a:gdLst>
                <a:gd name="T0" fmla="*/ 115 w 778"/>
                <a:gd name="T1" fmla="*/ 83 h 308"/>
                <a:gd name="T2" fmla="*/ 107 w 778"/>
                <a:gd name="T3" fmla="*/ 85 h 308"/>
                <a:gd name="T4" fmla="*/ 93 w 778"/>
                <a:gd name="T5" fmla="*/ 97 h 308"/>
                <a:gd name="T6" fmla="*/ 72 w 778"/>
                <a:gd name="T7" fmla="*/ 112 h 308"/>
                <a:gd name="T8" fmla="*/ 51 w 778"/>
                <a:gd name="T9" fmla="*/ 134 h 308"/>
                <a:gd name="T10" fmla="*/ 27 w 778"/>
                <a:gd name="T11" fmla="*/ 155 h 308"/>
                <a:gd name="T12" fmla="*/ 10 w 778"/>
                <a:gd name="T13" fmla="*/ 182 h 308"/>
                <a:gd name="T14" fmla="*/ 0 w 778"/>
                <a:gd name="T15" fmla="*/ 209 h 308"/>
                <a:gd name="T16" fmla="*/ 4 w 778"/>
                <a:gd name="T17" fmla="*/ 237 h 308"/>
                <a:gd name="T18" fmla="*/ 37 w 778"/>
                <a:gd name="T19" fmla="*/ 260 h 308"/>
                <a:gd name="T20" fmla="*/ 111 w 778"/>
                <a:gd name="T21" fmla="*/ 281 h 308"/>
                <a:gd name="T22" fmla="*/ 212 w 778"/>
                <a:gd name="T23" fmla="*/ 297 h 308"/>
                <a:gd name="T24" fmla="*/ 332 w 778"/>
                <a:gd name="T25" fmla="*/ 306 h 308"/>
                <a:gd name="T26" fmla="*/ 452 w 778"/>
                <a:gd name="T27" fmla="*/ 308 h 308"/>
                <a:gd name="T28" fmla="*/ 566 w 778"/>
                <a:gd name="T29" fmla="*/ 306 h 308"/>
                <a:gd name="T30" fmla="*/ 660 w 778"/>
                <a:gd name="T31" fmla="*/ 297 h 308"/>
                <a:gd name="T32" fmla="*/ 720 w 778"/>
                <a:gd name="T33" fmla="*/ 279 h 308"/>
                <a:gd name="T34" fmla="*/ 749 w 778"/>
                <a:gd name="T35" fmla="*/ 254 h 308"/>
                <a:gd name="T36" fmla="*/ 768 w 778"/>
                <a:gd name="T37" fmla="*/ 229 h 308"/>
                <a:gd name="T38" fmla="*/ 776 w 778"/>
                <a:gd name="T39" fmla="*/ 204 h 308"/>
                <a:gd name="T40" fmla="*/ 778 w 778"/>
                <a:gd name="T41" fmla="*/ 180 h 308"/>
                <a:gd name="T42" fmla="*/ 772 w 778"/>
                <a:gd name="T43" fmla="*/ 157 h 308"/>
                <a:gd name="T44" fmla="*/ 764 w 778"/>
                <a:gd name="T45" fmla="*/ 136 h 308"/>
                <a:gd name="T46" fmla="*/ 751 w 778"/>
                <a:gd name="T47" fmla="*/ 114 h 308"/>
                <a:gd name="T48" fmla="*/ 739 w 778"/>
                <a:gd name="T49" fmla="*/ 99 h 308"/>
                <a:gd name="T50" fmla="*/ 712 w 778"/>
                <a:gd name="T51" fmla="*/ 78 h 308"/>
                <a:gd name="T52" fmla="*/ 669 w 778"/>
                <a:gd name="T53" fmla="*/ 54 h 308"/>
                <a:gd name="T54" fmla="*/ 607 w 778"/>
                <a:gd name="T55" fmla="*/ 29 h 308"/>
                <a:gd name="T56" fmla="*/ 533 w 778"/>
                <a:gd name="T57" fmla="*/ 10 h 308"/>
                <a:gd name="T58" fmla="*/ 444 w 778"/>
                <a:gd name="T59" fmla="*/ 0 h 308"/>
                <a:gd name="T60" fmla="*/ 343 w 778"/>
                <a:gd name="T61" fmla="*/ 6 h 308"/>
                <a:gd name="T62" fmla="*/ 233 w 778"/>
                <a:gd name="T63" fmla="*/ 33 h 308"/>
                <a:gd name="T64" fmla="*/ 115 w 778"/>
                <a:gd name="T65" fmla="*/ 83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8"/>
                <a:gd name="T100" fmla="*/ 0 h 308"/>
                <a:gd name="T101" fmla="*/ 778 w 778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8" h="308">
                  <a:moveTo>
                    <a:pt x="115" y="83"/>
                  </a:moveTo>
                  <a:lnTo>
                    <a:pt x="107" y="85"/>
                  </a:lnTo>
                  <a:lnTo>
                    <a:pt x="93" y="97"/>
                  </a:lnTo>
                  <a:lnTo>
                    <a:pt x="72" y="112"/>
                  </a:lnTo>
                  <a:lnTo>
                    <a:pt x="51" y="134"/>
                  </a:lnTo>
                  <a:lnTo>
                    <a:pt x="27" y="155"/>
                  </a:lnTo>
                  <a:lnTo>
                    <a:pt x="10" y="182"/>
                  </a:lnTo>
                  <a:lnTo>
                    <a:pt x="0" y="209"/>
                  </a:lnTo>
                  <a:lnTo>
                    <a:pt x="4" y="237"/>
                  </a:lnTo>
                  <a:lnTo>
                    <a:pt x="37" y="260"/>
                  </a:lnTo>
                  <a:lnTo>
                    <a:pt x="111" y="281"/>
                  </a:lnTo>
                  <a:lnTo>
                    <a:pt x="212" y="297"/>
                  </a:lnTo>
                  <a:lnTo>
                    <a:pt x="332" y="306"/>
                  </a:lnTo>
                  <a:lnTo>
                    <a:pt x="452" y="308"/>
                  </a:lnTo>
                  <a:lnTo>
                    <a:pt x="566" y="306"/>
                  </a:lnTo>
                  <a:lnTo>
                    <a:pt x="660" y="297"/>
                  </a:lnTo>
                  <a:lnTo>
                    <a:pt x="720" y="279"/>
                  </a:lnTo>
                  <a:lnTo>
                    <a:pt x="749" y="254"/>
                  </a:lnTo>
                  <a:lnTo>
                    <a:pt x="768" y="229"/>
                  </a:lnTo>
                  <a:lnTo>
                    <a:pt x="776" y="204"/>
                  </a:lnTo>
                  <a:lnTo>
                    <a:pt x="778" y="180"/>
                  </a:lnTo>
                  <a:lnTo>
                    <a:pt x="772" y="157"/>
                  </a:lnTo>
                  <a:lnTo>
                    <a:pt x="764" y="136"/>
                  </a:lnTo>
                  <a:lnTo>
                    <a:pt x="751" y="114"/>
                  </a:lnTo>
                  <a:lnTo>
                    <a:pt x="739" y="99"/>
                  </a:lnTo>
                  <a:lnTo>
                    <a:pt x="712" y="78"/>
                  </a:lnTo>
                  <a:lnTo>
                    <a:pt x="669" y="54"/>
                  </a:lnTo>
                  <a:lnTo>
                    <a:pt x="607" y="29"/>
                  </a:lnTo>
                  <a:lnTo>
                    <a:pt x="533" y="10"/>
                  </a:lnTo>
                  <a:lnTo>
                    <a:pt x="444" y="0"/>
                  </a:lnTo>
                  <a:lnTo>
                    <a:pt x="343" y="6"/>
                  </a:lnTo>
                  <a:lnTo>
                    <a:pt x="233" y="33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FFF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01"/>
            <p:cNvSpPr>
              <a:spLocks/>
            </p:cNvSpPr>
            <p:nvPr/>
          </p:nvSpPr>
          <p:spPr bwMode="auto">
            <a:xfrm>
              <a:off x="2978" y="244"/>
              <a:ext cx="316" cy="126"/>
            </a:xfrm>
            <a:custGeom>
              <a:avLst/>
              <a:gdLst>
                <a:gd name="T0" fmla="*/ 91 w 632"/>
                <a:gd name="T1" fmla="*/ 70 h 252"/>
                <a:gd name="T2" fmla="*/ 85 w 632"/>
                <a:gd name="T3" fmla="*/ 72 h 252"/>
                <a:gd name="T4" fmla="*/ 74 w 632"/>
                <a:gd name="T5" fmla="*/ 79 h 252"/>
                <a:gd name="T6" fmla="*/ 56 w 632"/>
                <a:gd name="T7" fmla="*/ 91 h 252"/>
                <a:gd name="T8" fmla="*/ 39 w 632"/>
                <a:gd name="T9" fmla="*/ 108 h 252"/>
                <a:gd name="T10" fmla="*/ 21 w 632"/>
                <a:gd name="T11" fmla="*/ 126 h 252"/>
                <a:gd name="T12" fmla="*/ 8 w 632"/>
                <a:gd name="T13" fmla="*/ 149 h 252"/>
                <a:gd name="T14" fmla="*/ 0 w 632"/>
                <a:gd name="T15" fmla="*/ 170 h 252"/>
                <a:gd name="T16" fmla="*/ 4 w 632"/>
                <a:gd name="T17" fmla="*/ 194 h 252"/>
                <a:gd name="T18" fmla="*/ 29 w 632"/>
                <a:gd name="T19" fmla="*/ 211 h 252"/>
                <a:gd name="T20" fmla="*/ 89 w 632"/>
                <a:gd name="T21" fmla="*/ 229 h 252"/>
                <a:gd name="T22" fmla="*/ 171 w 632"/>
                <a:gd name="T23" fmla="*/ 240 h 252"/>
                <a:gd name="T24" fmla="*/ 267 w 632"/>
                <a:gd name="T25" fmla="*/ 250 h 252"/>
                <a:gd name="T26" fmla="*/ 364 w 632"/>
                <a:gd name="T27" fmla="*/ 252 h 252"/>
                <a:gd name="T28" fmla="*/ 458 w 632"/>
                <a:gd name="T29" fmla="*/ 250 h 252"/>
                <a:gd name="T30" fmla="*/ 533 w 632"/>
                <a:gd name="T31" fmla="*/ 242 h 252"/>
                <a:gd name="T32" fmla="*/ 582 w 632"/>
                <a:gd name="T33" fmla="*/ 229 h 252"/>
                <a:gd name="T34" fmla="*/ 605 w 632"/>
                <a:gd name="T35" fmla="*/ 207 h 252"/>
                <a:gd name="T36" fmla="*/ 622 w 632"/>
                <a:gd name="T37" fmla="*/ 188 h 252"/>
                <a:gd name="T38" fmla="*/ 630 w 632"/>
                <a:gd name="T39" fmla="*/ 167 h 252"/>
                <a:gd name="T40" fmla="*/ 632 w 632"/>
                <a:gd name="T41" fmla="*/ 149 h 252"/>
                <a:gd name="T42" fmla="*/ 626 w 632"/>
                <a:gd name="T43" fmla="*/ 130 h 252"/>
                <a:gd name="T44" fmla="*/ 620 w 632"/>
                <a:gd name="T45" fmla="*/ 112 h 252"/>
                <a:gd name="T46" fmla="*/ 611 w 632"/>
                <a:gd name="T47" fmla="*/ 95 h 252"/>
                <a:gd name="T48" fmla="*/ 601 w 632"/>
                <a:gd name="T49" fmla="*/ 83 h 252"/>
                <a:gd name="T50" fmla="*/ 578 w 632"/>
                <a:gd name="T51" fmla="*/ 66 h 252"/>
                <a:gd name="T52" fmla="*/ 543 w 632"/>
                <a:gd name="T53" fmla="*/ 46 h 252"/>
                <a:gd name="T54" fmla="*/ 492 w 632"/>
                <a:gd name="T55" fmla="*/ 25 h 252"/>
                <a:gd name="T56" fmla="*/ 432 w 632"/>
                <a:gd name="T57" fmla="*/ 10 h 252"/>
                <a:gd name="T58" fmla="*/ 359 w 632"/>
                <a:gd name="T59" fmla="*/ 0 h 252"/>
                <a:gd name="T60" fmla="*/ 277 w 632"/>
                <a:gd name="T61" fmla="*/ 6 h 252"/>
                <a:gd name="T62" fmla="*/ 186 w 632"/>
                <a:gd name="T63" fmla="*/ 25 h 252"/>
                <a:gd name="T64" fmla="*/ 91 w 632"/>
                <a:gd name="T65" fmla="*/ 70 h 2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2"/>
                <a:gd name="T100" fmla="*/ 0 h 252"/>
                <a:gd name="T101" fmla="*/ 632 w 632"/>
                <a:gd name="T102" fmla="*/ 252 h 2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2" h="252">
                  <a:moveTo>
                    <a:pt x="91" y="70"/>
                  </a:moveTo>
                  <a:lnTo>
                    <a:pt x="85" y="72"/>
                  </a:lnTo>
                  <a:lnTo>
                    <a:pt x="74" y="79"/>
                  </a:lnTo>
                  <a:lnTo>
                    <a:pt x="56" y="91"/>
                  </a:lnTo>
                  <a:lnTo>
                    <a:pt x="39" y="108"/>
                  </a:lnTo>
                  <a:lnTo>
                    <a:pt x="21" y="126"/>
                  </a:lnTo>
                  <a:lnTo>
                    <a:pt x="8" y="149"/>
                  </a:lnTo>
                  <a:lnTo>
                    <a:pt x="0" y="170"/>
                  </a:lnTo>
                  <a:lnTo>
                    <a:pt x="4" y="194"/>
                  </a:lnTo>
                  <a:lnTo>
                    <a:pt x="29" y="211"/>
                  </a:lnTo>
                  <a:lnTo>
                    <a:pt x="89" y="229"/>
                  </a:lnTo>
                  <a:lnTo>
                    <a:pt x="171" y="240"/>
                  </a:lnTo>
                  <a:lnTo>
                    <a:pt x="267" y="250"/>
                  </a:lnTo>
                  <a:lnTo>
                    <a:pt x="364" y="252"/>
                  </a:lnTo>
                  <a:lnTo>
                    <a:pt x="458" y="250"/>
                  </a:lnTo>
                  <a:lnTo>
                    <a:pt x="533" y="242"/>
                  </a:lnTo>
                  <a:lnTo>
                    <a:pt x="582" y="229"/>
                  </a:lnTo>
                  <a:lnTo>
                    <a:pt x="605" y="207"/>
                  </a:lnTo>
                  <a:lnTo>
                    <a:pt x="622" y="188"/>
                  </a:lnTo>
                  <a:lnTo>
                    <a:pt x="630" y="167"/>
                  </a:lnTo>
                  <a:lnTo>
                    <a:pt x="632" y="149"/>
                  </a:lnTo>
                  <a:lnTo>
                    <a:pt x="626" y="130"/>
                  </a:lnTo>
                  <a:lnTo>
                    <a:pt x="620" y="112"/>
                  </a:lnTo>
                  <a:lnTo>
                    <a:pt x="611" y="95"/>
                  </a:lnTo>
                  <a:lnTo>
                    <a:pt x="601" y="83"/>
                  </a:lnTo>
                  <a:lnTo>
                    <a:pt x="578" y="66"/>
                  </a:lnTo>
                  <a:lnTo>
                    <a:pt x="543" y="46"/>
                  </a:lnTo>
                  <a:lnTo>
                    <a:pt x="492" y="25"/>
                  </a:lnTo>
                  <a:lnTo>
                    <a:pt x="432" y="10"/>
                  </a:lnTo>
                  <a:lnTo>
                    <a:pt x="359" y="0"/>
                  </a:lnTo>
                  <a:lnTo>
                    <a:pt x="277" y="6"/>
                  </a:lnTo>
                  <a:lnTo>
                    <a:pt x="186" y="25"/>
                  </a:lnTo>
                  <a:lnTo>
                    <a:pt x="91" y="70"/>
                  </a:lnTo>
                  <a:close/>
                </a:path>
              </a:pathLst>
            </a:custGeom>
            <a:solidFill>
              <a:srgbClr val="FFF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02"/>
            <p:cNvSpPr>
              <a:spLocks/>
            </p:cNvSpPr>
            <p:nvPr/>
          </p:nvSpPr>
          <p:spPr bwMode="auto">
            <a:xfrm>
              <a:off x="3015" y="249"/>
              <a:ext cx="242" cy="96"/>
            </a:xfrm>
            <a:custGeom>
              <a:avLst/>
              <a:gdLst>
                <a:gd name="T0" fmla="*/ 69 w 484"/>
                <a:gd name="T1" fmla="*/ 50 h 192"/>
                <a:gd name="T2" fmla="*/ 65 w 484"/>
                <a:gd name="T3" fmla="*/ 50 h 192"/>
                <a:gd name="T4" fmla="*/ 56 w 484"/>
                <a:gd name="T5" fmla="*/ 58 h 192"/>
                <a:gd name="T6" fmla="*/ 42 w 484"/>
                <a:gd name="T7" fmla="*/ 67 h 192"/>
                <a:gd name="T8" fmla="*/ 29 w 484"/>
                <a:gd name="T9" fmla="*/ 81 h 192"/>
                <a:gd name="T10" fmla="*/ 15 w 484"/>
                <a:gd name="T11" fmla="*/ 95 h 192"/>
                <a:gd name="T12" fmla="*/ 5 w 484"/>
                <a:gd name="T13" fmla="*/ 112 h 192"/>
                <a:gd name="T14" fmla="*/ 0 w 484"/>
                <a:gd name="T15" fmla="*/ 129 h 192"/>
                <a:gd name="T16" fmla="*/ 1 w 484"/>
                <a:gd name="T17" fmla="*/ 147 h 192"/>
                <a:gd name="T18" fmla="*/ 21 w 484"/>
                <a:gd name="T19" fmla="*/ 162 h 192"/>
                <a:gd name="T20" fmla="*/ 67 w 484"/>
                <a:gd name="T21" fmla="*/ 174 h 192"/>
                <a:gd name="T22" fmla="*/ 129 w 484"/>
                <a:gd name="T23" fmla="*/ 184 h 192"/>
                <a:gd name="T24" fmla="*/ 205 w 484"/>
                <a:gd name="T25" fmla="*/ 192 h 192"/>
                <a:gd name="T26" fmla="*/ 281 w 484"/>
                <a:gd name="T27" fmla="*/ 192 h 192"/>
                <a:gd name="T28" fmla="*/ 351 w 484"/>
                <a:gd name="T29" fmla="*/ 192 h 192"/>
                <a:gd name="T30" fmla="*/ 409 w 484"/>
                <a:gd name="T31" fmla="*/ 184 h 192"/>
                <a:gd name="T32" fmla="*/ 446 w 484"/>
                <a:gd name="T33" fmla="*/ 174 h 192"/>
                <a:gd name="T34" fmla="*/ 463 w 484"/>
                <a:gd name="T35" fmla="*/ 159 h 192"/>
                <a:gd name="T36" fmla="*/ 477 w 484"/>
                <a:gd name="T37" fmla="*/ 143 h 192"/>
                <a:gd name="T38" fmla="*/ 482 w 484"/>
                <a:gd name="T39" fmla="*/ 128 h 192"/>
                <a:gd name="T40" fmla="*/ 484 w 484"/>
                <a:gd name="T41" fmla="*/ 112 h 192"/>
                <a:gd name="T42" fmla="*/ 479 w 484"/>
                <a:gd name="T43" fmla="*/ 96 h 192"/>
                <a:gd name="T44" fmla="*/ 475 w 484"/>
                <a:gd name="T45" fmla="*/ 83 h 192"/>
                <a:gd name="T46" fmla="*/ 465 w 484"/>
                <a:gd name="T47" fmla="*/ 69 h 192"/>
                <a:gd name="T48" fmla="*/ 459 w 484"/>
                <a:gd name="T49" fmla="*/ 60 h 192"/>
                <a:gd name="T50" fmla="*/ 444 w 484"/>
                <a:gd name="T51" fmla="*/ 46 h 192"/>
                <a:gd name="T52" fmla="*/ 417 w 484"/>
                <a:gd name="T53" fmla="*/ 31 h 192"/>
                <a:gd name="T54" fmla="*/ 378 w 484"/>
                <a:gd name="T55" fmla="*/ 15 h 192"/>
                <a:gd name="T56" fmla="*/ 331 w 484"/>
                <a:gd name="T57" fmla="*/ 5 h 192"/>
                <a:gd name="T58" fmla="*/ 275 w 484"/>
                <a:gd name="T59" fmla="*/ 0 h 192"/>
                <a:gd name="T60" fmla="*/ 213 w 484"/>
                <a:gd name="T61" fmla="*/ 3 h 192"/>
                <a:gd name="T62" fmla="*/ 143 w 484"/>
                <a:gd name="T63" fmla="*/ 17 h 192"/>
                <a:gd name="T64" fmla="*/ 69 w 484"/>
                <a:gd name="T65" fmla="*/ 50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4"/>
                <a:gd name="T100" fmla="*/ 0 h 192"/>
                <a:gd name="T101" fmla="*/ 484 w 48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4" h="192">
                  <a:moveTo>
                    <a:pt x="69" y="50"/>
                  </a:moveTo>
                  <a:lnTo>
                    <a:pt x="65" y="50"/>
                  </a:lnTo>
                  <a:lnTo>
                    <a:pt x="56" y="58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15" y="95"/>
                  </a:lnTo>
                  <a:lnTo>
                    <a:pt x="5" y="112"/>
                  </a:lnTo>
                  <a:lnTo>
                    <a:pt x="0" y="129"/>
                  </a:lnTo>
                  <a:lnTo>
                    <a:pt x="1" y="147"/>
                  </a:lnTo>
                  <a:lnTo>
                    <a:pt x="21" y="162"/>
                  </a:lnTo>
                  <a:lnTo>
                    <a:pt x="67" y="174"/>
                  </a:lnTo>
                  <a:lnTo>
                    <a:pt x="129" y="184"/>
                  </a:lnTo>
                  <a:lnTo>
                    <a:pt x="205" y="192"/>
                  </a:lnTo>
                  <a:lnTo>
                    <a:pt x="281" y="192"/>
                  </a:lnTo>
                  <a:lnTo>
                    <a:pt x="351" y="192"/>
                  </a:lnTo>
                  <a:lnTo>
                    <a:pt x="409" y="184"/>
                  </a:lnTo>
                  <a:lnTo>
                    <a:pt x="446" y="174"/>
                  </a:lnTo>
                  <a:lnTo>
                    <a:pt x="463" y="159"/>
                  </a:lnTo>
                  <a:lnTo>
                    <a:pt x="477" y="143"/>
                  </a:lnTo>
                  <a:lnTo>
                    <a:pt x="482" y="128"/>
                  </a:lnTo>
                  <a:lnTo>
                    <a:pt x="484" y="112"/>
                  </a:lnTo>
                  <a:lnTo>
                    <a:pt x="479" y="96"/>
                  </a:lnTo>
                  <a:lnTo>
                    <a:pt x="475" y="83"/>
                  </a:lnTo>
                  <a:lnTo>
                    <a:pt x="465" y="69"/>
                  </a:lnTo>
                  <a:lnTo>
                    <a:pt x="459" y="60"/>
                  </a:lnTo>
                  <a:lnTo>
                    <a:pt x="444" y="46"/>
                  </a:lnTo>
                  <a:lnTo>
                    <a:pt x="417" y="31"/>
                  </a:lnTo>
                  <a:lnTo>
                    <a:pt x="378" y="15"/>
                  </a:lnTo>
                  <a:lnTo>
                    <a:pt x="331" y="5"/>
                  </a:lnTo>
                  <a:lnTo>
                    <a:pt x="275" y="0"/>
                  </a:lnTo>
                  <a:lnTo>
                    <a:pt x="213" y="3"/>
                  </a:lnTo>
                  <a:lnTo>
                    <a:pt x="143" y="17"/>
                  </a:lnTo>
                  <a:lnTo>
                    <a:pt x="69" y="50"/>
                  </a:lnTo>
                  <a:close/>
                </a:path>
              </a:pathLst>
            </a:custGeom>
            <a:solidFill>
              <a:srgbClr val="FFF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103"/>
            <p:cNvSpPr>
              <a:spLocks/>
            </p:cNvSpPr>
            <p:nvPr/>
          </p:nvSpPr>
          <p:spPr bwMode="auto">
            <a:xfrm>
              <a:off x="3052" y="253"/>
              <a:ext cx="168" cy="67"/>
            </a:xfrm>
            <a:custGeom>
              <a:avLst/>
              <a:gdLst>
                <a:gd name="T0" fmla="*/ 51 w 338"/>
                <a:gd name="T1" fmla="*/ 37 h 134"/>
                <a:gd name="T2" fmla="*/ 47 w 338"/>
                <a:gd name="T3" fmla="*/ 37 h 134"/>
                <a:gd name="T4" fmla="*/ 41 w 338"/>
                <a:gd name="T5" fmla="*/ 41 h 134"/>
                <a:gd name="T6" fmla="*/ 31 w 338"/>
                <a:gd name="T7" fmla="*/ 47 h 134"/>
                <a:gd name="T8" fmla="*/ 22 w 338"/>
                <a:gd name="T9" fmla="*/ 58 h 134"/>
                <a:gd name="T10" fmla="*/ 10 w 338"/>
                <a:gd name="T11" fmla="*/ 66 h 134"/>
                <a:gd name="T12" fmla="*/ 4 w 338"/>
                <a:gd name="T13" fmla="*/ 78 h 134"/>
                <a:gd name="T14" fmla="*/ 0 w 338"/>
                <a:gd name="T15" fmla="*/ 91 h 134"/>
                <a:gd name="T16" fmla="*/ 2 w 338"/>
                <a:gd name="T17" fmla="*/ 105 h 134"/>
                <a:gd name="T18" fmla="*/ 16 w 338"/>
                <a:gd name="T19" fmla="*/ 113 h 134"/>
                <a:gd name="T20" fmla="*/ 47 w 338"/>
                <a:gd name="T21" fmla="*/ 122 h 134"/>
                <a:gd name="T22" fmla="*/ 91 w 338"/>
                <a:gd name="T23" fmla="*/ 128 h 134"/>
                <a:gd name="T24" fmla="*/ 144 w 338"/>
                <a:gd name="T25" fmla="*/ 134 h 134"/>
                <a:gd name="T26" fmla="*/ 196 w 338"/>
                <a:gd name="T27" fmla="*/ 134 h 134"/>
                <a:gd name="T28" fmla="*/ 245 w 338"/>
                <a:gd name="T29" fmla="*/ 132 h 134"/>
                <a:gd name="T30" fmla="*/ 283 w 338"/>
                <a:gd name="T31" fmla="*/ 126 h 134"/>
                <a:gd name="T32" fmla="*/ 311 w 338"/>
                <a:gd name="T33" fmla="*/ 121 h 134"/>
                <a:gd name="T34" fmla="*/ 324 w 338"/>
                <a:gd name="T35" fmla="*/ 109 h 134"/>
                <a:gd name="T36" fmla="*/ 332 w 338"/>
                <a:gd name="T37" fmla="*/ 99 h 134"/>
                <a:gd name="T38" fmla="*/ 336 w 338"/>
                <a:gd name="T39" fmla="*/ 88 h 134"/>
                <a:gd name="T40" fmla="*/ 338 w 338"/>
                <a:gd name="T41" fmla="*/ 78 h 134"/>
                <a:gd name="T42" fmla="*/ 332 w 338"/>
                <a:gd name="T43" fmla="*/ 58 h 134"/>
                <a:gd name="T44" fmla="*/ 320 w 338"/>
                <a:gd name="T45" fmla="*/ 43 h 134"/>
                <a:gd name="T46" fmla="*/ 309 w 338"/>
                <a:gd name="T47" fmla="*/ 33 h 134"/>
                <a:gd name="T48" fmla="*/ 289 w 338"/>
                <a:gd name="T49" fmla="*/ 24 h 134"/>
                <a:gd name="T50" fmla="*/ 262 w 338"/>
                <a:gd name="T51" fmla="*/ 12 h 134"/>
                <a:gd name="T52" fmla="*/ 231 w 338"/>
                <a:gd name="T53" fmla="*/ 4 h 134"/>
                <a:gd name="T54" fmla="*/ 192 w 338"/>
                <a:gd name="T55" fmla="*/ 0 h 134"/>
                <a:gd name="T56" fmla="*/ 150 w 338"/>
                <a:gd name="T57" fmla="*/ 2 h 134"/>
                <a:gd name="T58" fmla="*/ 101 w 338"/>
                <a:gd name="T59" fmla="*/ 14 h 134"/>
                <a:gd name="T60" fmla="*/ 51 w 338"/>
                <a:gd name="T61" fmla="*/ 37 h 1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8"/>
                <a:gd name="T94" fmla="*/ 0 h 134"/>
                <a:gd name="T95" fmla="*/ 338 w 338"/>
                <a:gd name="T96" fmla="*/ 134 h 1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8" h="134">
                  <a:moveTo>
                    <a:pt x="51" y="37"/>
                  </a:moveTo>
                  <a:lnTo>
                    <a:pt x="47" y="37"/>
                  </a:lnTo>
                  <a:lnTo>
                    <a:pt x="41" y="41"/>
                  </a:lnTo>
                  <a:lnTo>
                    <a:pt x="31" y="47"/>
                  </a:lnTo>
                  <a:lnTo>
                    <a:pt x="22" y="58"/>
                  </a:lnTo>
                  <a:lnTo>
                    <a:pt x="10" y="66"/>
                  </a:lnTo>
                  <a:lnTo>
                    <a:pt x="4" y="78"/>
                  </a:lnTo>
                  <a:lnTo>
                    <a:pt x="0" y="91"/>
                  </a:lnTo>
                  <a:lnTo>
                    <a:pt x="2" y="105"/>
                  </a:lnTo>
                  <a:lnTo>
                    <a:pt x="16" y="113"/>
                  </a:lnTo>
                  <a:lnTo>
                    <a:pt x="47" y="122"/>
                  </a:lnTo>
                  <a:lnTo>
                    <a:pt x="91" y="128"/>
                  </a:lnTo>
                  <a:lnTo>
                    <a:pt x="144" y="134"/>
                  </a:lnTo>
                  <a:lnTo>
                    <a:pt x="196" y="134"/>
                  </a:lnTo>
                  <a:lnTo>
                    <a:pt x="245" y="132"/>
                  </a:lnTo>
                  <a:lnTo>
                    <a:pt x="283" y="126"/>
                  </a:lnTo>
                  <a:lnTo>
                    <a:pt x="311" y="121"/>
                  </a:lnTo>
                  <a:lnTo>
                    <a:pt x="324" y="109"/>
                  </a:lnTo>
                  <a:lnTo>
                    <a:pt x="332" y="99"/>
                  </a:lnTo>
                  <a:lnTo>
                    <a:pt x="336" y="88"/>
                  </a:lnTo>
                  <a:lnTo>
                    <a:pt x="338" y="78"/>
                  </a:lnTo>
                  <a:lnTo>
                    <a:pt x="332" y="58"/>
                  </a:lnTo>
                  <a:lnTo>
                    <a:pt x="320" y="43"/>
                  </a:lnTo>
                  <a:lnTo>
                    <a:pt x="309" y="33"/>
                  </a:lnTo>
                  <a:lnTo>
                    <a:pt x="289" y="24"/>
                  </a:lnTo>
                  <a:lnTo>
                    <a:pt x="262" y="12"/>
                  </a:lnTo>
                  <a:lnTo>
                    <a:pt x="231" y="4"/>
                  </a:lnTo>
                  <a:lnTo>
                    <a:pt x="192" y="0"/>
                  </a:lnTo>
                  <a:lnTo>
                    <a:pt x="150" y="2"/>
                  </a:lnTo>
                  <a:lnTo>
                    <a:pt x="101" y="14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FFF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04"/>
            <p:cNvSpPr>
              <a:spLocks/>
            </p:cNvSpPr>
            <p:nvPr/>
          </p:nvSpPr>
          <p:spPr bwMode="auto">
            <a:xfrm>
              <a:off x="2843" y="384"/>
              <a:ext cx="535" cy="103"/>
            </a:xfrm>
            <a:custGeom>
              <a:avLst/>
              <a:gdLst>
                <a:gd name="T0" fmla="*/ 0 w 1071"/>
                <a:gd name="T1" fmla="*/ 23 h 206"/>
                <a:gd name="T2" fmla="*/ 12 w 1071"/>
                <a:gd name="T3" fmla="*/ 25 h 206"/>
                <a:gd name="T4" fmla="*/ 49 w 1071"/>
                <a:gd name="T5" fmla="*/ 33 h 206"/>
                <a:gd name="T6" fmla="*/ 101 w 1071"/>
                <a:gd name="T7" fmla="*/ 45 h 206"/>
                <a:gd name="T8" fmla="*/ 165 w 1071"/>
                <a:gd name="T9" fmla="*/ 62 h 206"/>
                <a:gd name="T10" fmla="*/ 231 w 1071"/>
                <a:gd name="T11" fmla="*/ 80 h 206"/>
                <a:gd name="T12" fmla="*/ 299 w 1071"/>
                <a:gd name="T13" fmla="*/ 105 h 206"/>
                <a:gd name="T14" fmla="*/ 357 w 1071"/>
                <a:gd name="T15" fmla="*/ 130 h 206"/>
                <a:gd name="T16" fmla="*/ 404 w 1071"/>
                <a:gd name="T17" fmla="*/ 159 h 206"/>
                <a:gd name="T18" fmla="*/ 435 w 1071"/>
                <a:gd name="T19" fmla="*/ 182 h 206"/>
                <a:gd name="T20" fmla="*/ 462 w 1071"/>
                <a:gd name="T21" fmla="*/ 196 h 206"/>
                <a:gd name="T22" fmla="*/ 483 w 1071"/>
                <a:gd name="T23" fmla="*/ 204 h 206"/>
                <a:gd name="T24" fmla="*/ 503 w 1071"/>
                <a:gd name="T25" fmla="*/ 206 h 206"/>
                <a:gd name="T26" fmla="*/ 518 w 1071"/>
                <a:gd name="T27" fmla="*/ 202 h 206"/>
                <a:gd name="T28" fmla="*/ 534 w 1071"/>
                <a:gd name="T29" fmla="*/ 196 h 206"/>
                <a:gd name="T30" fmla="*/ 549 w 1071"/>
                <a:gd name="T31" fmla="*/ 186 h 206"/>
                <a:gd name="T32" fmla="*/ 567 w 1071"/>
                <a:gd name="T33" fmla="*/ 179 h 206"/>
                <a:gd name="T34" fmla="*/ 594 w 1071"/>
                <a:gd name="T35" fmla="*/ 165 h 206"/>
                <a:gd name="T36" fmla="*/ 644 w 1071"/>
                <a:gd name="T37" fmla="*/ 151 h 206"/>
                <a:gd name="T38" fmla="*/ 704 w 1071"/>
                <a:gd name="T39" fmla="*/ 136 h 206"/>
                <a:gd name="T40" fmla="*/ 774 w 1071"/>
                <a:gd name="T41" fmla="*/ 124 h 206"/>
                <a:gd name="T42" fmla="*/ 844 w 1071"/>
                <a:gd name="T43" fmla="*/ 111 h 206"/>
                <a:gd name="T44" fmla="*/ 908 w 1071"/>
                <a:gd name="T45" fmla="*/ 103 h 206"/>
                <a:gd name="T46" fmla="*/ 962 w 1071"/>
                <a:gd name="T47" fmla="*/ 99 h 206"/>
                <a:gd name="T48" fmla="*/ 999 w 1071"/>
                <a:gd name="T49" fmla="*/ 101 h 206"/>
                <a:gd name="T50" fmla="*/ 1020 w 1071"/>
                <a:gd name="T51" fmla="*/ 101 h 206"/>
                <a:gd name="T52" fmla="*/ 1040 w 1071"/>
                <a:gd name="T53" fmla="*/ 99 h 206"/>
                <a:gd name="T54" fmla="*/ 1053 w 1071"/>
                <a:gd name="T55" fmla="*/ 93 h 206"/>
                <a:gd name="T56" fmla="*/ 1065 w 1071"/>
                <a:gd name="T57" fmla="*/ 87 h 206"/>
                <a:gd name="T58" fmla="*/ 1071 w 1071"/>
                <a:gd name="T59" fmla="*/ 70 h 206"/>
                <a:gd name="T60" fmla="*/ 1059 w 1071"/>
                <a:gd name="T61" fmla="*/ 52 h 206"/>
                <a:gd name="T62" fmla="*/ 1028 w 1071"/>
                <a:gd name="T63" fmla="*/ 49 h 206"/>
                <a:gd name="T64" fmla="*/ 970 w 1071"/>
                <a:gd name="T65" fmla="*/ 56 h 206"/>
                <a:gd name="T66" fmla="*/ 889 w 1071"/>
                <a:gd name="T67" fmla="*/ 70 h 206"/>
                <a:gd name="T68" fmla="*/ 795 w 1071"/>
                <a:gd name="T69" fmla="*/ 89 h 206"/>
                <a:gd name="T70" fmla="*/ 697 w 1071"/>
                <a:gd name="T71" fmla="*/ 107 h 206"/>
                <a:gd name="T72" fmla="*/ 607 w 1071"/>
                <a:gd name="T73" fmla="*/ 124 h 206"/>
                <a:gd name="T74" fmla="*/ 532 w 1071"/>
                <a:gd name="T75" fmla="*/ 134 h 206"/>
                <a:gd name="T76" fmla="*/ 483 w 1071"/>
                <a:gd name="T77" fmla="*/ 140 h 206"/>
                <a:gd name="T78" fmla="*/ 448 w 1071"/>
                <a:gd name="T79" fmla="*/ 130 h 206"/>
                <a:gd name="T80" fmla="*/ 390 w 1071"/>
                <a:gd name="T81" fmla="*/ 107 h 206"/>
                <a:gd name="T82" fmla="*/ 313 w 1071"/>
                <a:gd name="T83" fmla="*/ 76 h 206"/>
                <a:gd name="T84" fmla="*/ 229 w 1071"/>
                <a:gd name="T85" fmla="*/ 47 h 206"/>
                <a:gd name="T86" fmla="*/ 144 w 1071"/>
                <a:gd name="T87" fmla="*/ 18 h 206"/>
                <a:gd name="T88" fmla="*/ 72 w 1071"/>
                <a:gd name="T89" fmla="*/ 2 h 206"/>
                <a:gd name="T90" fmla="*/ 20 w 1071"/>
                <a:gd name="T91" fmla="*/ 0 h 206"/>
                <a:gd name="T92" fmla="*/ 0 w 1071"/>
                <a:gd name="T93" fmla="*/ 23 h 2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1"/>
                <a:gd name="T142" fmla="*/ 0 h 206"/>
                <a:gd name="T143" fmla="*/ 1071 w 1071"/>
                <a:gd name="T144" fmla="*/ 206 h 2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1" h="206">
                  <a:moveTo>
                    <a:pt x="0" y="23"/>
                  </a:moveTo>
                  <a:lnTo>
                    <a:pt x="12" y="25"/>
                  </a:lnTo>
                  <a:lnTo>
                    <a:pt x="49" y="33"/>
                  </a:lnTo>
                  <a:lnTo>
                    <a:pt x="101" y="45"/>
                  </a:lnTo>
                  <a:lnTo>
                    <a:pt x="165" y="62"/>
                  </a:lnTo>
                  <a:lnTo>
                    <a:pt x="231" y="80"/>
                  </a:lnTo>
                  <a:lnTo>
                    <a:pt x="299" y="105"/>
                  </a:lnTo>
                  <a:lnTo>
                    <a:pt x="357" y="130"/>
                  </a:lnTo>
                  <a:lnTo>
                    <a:pt x="404" y="159"/>
                  </a:lnTo>
                  <a:lnTo>
                    <a:pt x="435" y="182"/>
                  </a:lnTo>
                  <a:lnTo>
                    <a:pt x="462" y="196"/>
                  </a:lnTo>
                  <a:lnTo>
                    <a:pt x="483" y="204"/>
                  </a:lnTo>
                  <a:lnTo>
                    <a:pt x="503" y="206"/>
                  </a:lnTo>
                  <a:lnTo>
                    <a:pt x="518" y="202"/>
                  </a:lnTo>
                  <a:lnTo>
                    <a:pt x="534" y="196"/>
                  </a:lnTo>
                  <a:lnTo>
                    <a:pt x="549" y="186"/>
                  </a:lnTo>
                  <a:lnTo>
                    <a:pt x="567" y="179"/>
                  </a:lnTo>
                  <a:lnTo>
                    <a:pt x="594" y="165"/>
                  </a:lnTo>
                  <a:lnTo>
                    <a:pt x="644" y="151"/>
                  </a:lnTo>
                  <a:lnTo>
                    <a:pt x="704" y="136"/>
                  </a:lnTo>
                  <a:lnTo>
                    <a:pt x="774" y="124"/>
                  </a:lnTo>
                  <a:lnTo>
                    <a:pt x="844" y="111"/>
                  </a:lnTo>
                  <a:lnTo>
                    <a:pt x="908" y="103"/>
                  </a:lnTo>
                  <a:lnTo>
                    <a:pt x="962" y="99"/>
                  </a:lnTo>
                  <a:lnTo>
                    <a:pt x="999" y="101"/>
                  </a:lnTo>
                  <a:lnTo>
                    <a:pt x="1020" y="101"/>
                  </a:lnTo>
                  <a:lnTo>
                    <a:pt x="1040" y="99"/>
                  </a:lnTo>
                  <a:lnTo>
                    <a:pt x="1053" y="93"/>
                  </a:lnTo>
                  <a:lnTo>
                    <a:pt x="1065" y="87"/>
                  </a:lnTo>
                  <a:lnTo>
                    <a:pt x="1071" y="70"/>
                  </a:lnTo>
                  <a:lnTo>
                    <a:pt x="1059" y="52"/>
                  </a:lnTo>
                  <a:lnTo>
                    <a:pt x="1028" y="49"/>
                  </a:lnTo>
                  <a:lnTo>
                    <a:pt x="970" y="56"/>
                  </a:lnTo>
                  <a:lnTo>
                    <a:pt x="889" y="70"/>
                  </a:lnTo>
                  <a:lnTo>
                    <a:pt x="795" y="89"/>
                  </a:lnTo>
                  <a:lnTo>
                    <a:pt x="697" y="107"/>
                  </a:lnTo>
                  <a:lnTo>
                    <a:pt x="607" y="124"/>
                  </a:lnTo>
                  <a:lnTo>
                    <a:pt x="532" y="134"/>
                  </a:lnTo>
                  <a:lnTo>
                    <a:pt x="483" y="140"/>
                  </a:lnTo>
                  <a:lnTo>
                    <a:pt x="448" y="130"/>
                  </a:lnTo>
                  <a:lnTo>
                    <a:pt x="390" y="107"/>
                  </a:lnTo>
                  <a:lnTo>
                    <a:pt x="313" y="76"/>
                  </a:lnTo>
                  <a:lnTo>
                    <a:pt x="229" y="47"/>
                  </a:lnTo>
                  <a:lnTo>
                    <a:pt x="144" y="18"/>
                  </a:lnTo>
                  <a:lnTo>
                    <a:pt x="72" y="2"/>
                  </a:lnTo>
                  <a:lnTo>
                    <a:pt x="20" y="0"/>
                  </a:lnTo>
                  <a:lnTo>
                    <a:pt x="0" y="23"/>
                  </a:lnTo>
                </a:path>
              </a:pathLst>
            </a:custGeom>
            <a:noFill/>
            <a:ln w="1588">
              <a:solidFill>
                <a:srgbClr val="FFB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05"/>
            <p:cNvSpPr>
              <a:spLocks/>
            </p:cNvSpPr>
            <p:nvPr/>
          </p:nvSpPr>
          <p:spPr bwMode="auto">
            <a:xfrm>
              <a:off x="2892" y="360"/>
              <a:ext cx="447" cy="86"/>
            </a:xfrm>
            <a:custGeom>
              <a:avLst/>
              <a:gdLst>
                <a:gd name="T0" fmla="*/ 0 w 894"/>
                <a:gd name="T1" fmla="*/ 19 h 172"/>
                <a:gd name="T2" fmla="*/ 10 w 894"/>
                <a:gd name="T3" fmla="*/ 19 h 172"/>
                <a:gd name="T4" fmla="*/ 39 w 894"/>
                <a:gd name="T5" fmla="*/ 27 h 172"/>
                <a:gd name="T6" fmla="*/ 82 w 894"/>
                <a:gd name="T7" fmla="*/ 36 h 172"/>
                <a:gd name="T8" fmla="*/ 136 w 894"/>
                <a:gd name="T9" fmla="*/ 52 h 172"/>
                <a:gd name="T10" fmla="*/ 190 w 894"/>
                <a:gd name="T11" fmla="*/ 67 h 172"/>
                <a:gd name="T12" fmla="*/ 247 w 894"/>
                <a:gd name="T13" fmla="*/ 89 h 172"/>
                <a:gd name="T14" fmla="*/ 297 w 894"/>
                <a:gd name="T15" fmla="*/ 110 h 172"/>
                <a:gd name="T16" fmla="*/ 336 w 894"/>
                <a:gd name="T17" fmla="*/ 133 h 172"/>
                <a:gd name="T18" fmla="*/ 361 w 894"/>
                <a:gd name="T19" fmla="*/ 151 h 172"/>
                <a:gd name="T20" fmla="*/ 382 w 894"/>
                <a:gd name="T21" fmla="*/ 164 h 172"/>
                <a:gd name="T22" fmla="*/ 400 w 894"/>
                <a:gd name="T23" fmla="*/ 170 h 172"/>
                <a:gd name="T24" fmla="*/ 417 w 894"/>
                <a:gd name="T25" fmla="*/ 172 h 172"/>
                <a:gd name="T26" fmla="*/ 431 w 894"/>
                <a:gd name="T27" fmla="*/ 166 h 172"/>
                <a:gd name="T28" fmla="*/ 444 w 894"/>
                <a:gd name="T29" fmla="*/ 163 h 172"/>
                <a:gd name="T30" fmla="*/ 456 w 894"/>
                <a:gd name="T31" fmla="*/ 155 h 172"/>
                <a:gd name="T32" fmla="*/ 473 w 894"/>
                <a:gd name="T33" fmla="*/ 149 h 172"/>
                <a:gd name="T34" fmla="*/ 497 w 894"/>
                <a:gd name="T35" fmla="*/ 137 h 172"/>
                <a:gd name="T36" fmla="*/ 539 w 894"/>
                <a:gd name="T37" fmla="*/ 126 h 172"/>
                <a:gd name="T38" fmla="*/ 590 w 894"/>
                <a:gd name="T39" fmla="*/ 114 h 172"/>
                <a:gd name="T40" fmla="*/ 648 w 894"/>
                <a:gd name="T41" fmla="*/ 104 h 172"/>
                <a:gd name="T42" fmla="*/ 706 w 894"/>
                <a:gd name="T43" fmla="*/ 93 h 172"/>
                <a:gd name="T44" fmla="*/ 760 w 894"/>
                <a:gd name="T45" fmla="*/ 87 h 172"/>
                <a:gd name="T46" fmla="*/ 803 w 894"/>
                <a:gd name="T47" fmla="*/ 83 h 172"/>
                <a:gd name="T48" fmla="*/ 834 w 894"/>
                <a:gd name="T49" fmla="*/ 85 h 172"/>
                <a:gd name="T50" fmla="*/ 852 w 894"/>
                <a:gd name="T51" fmla="*/ 83 h 172"/>
                <a:gd name="T52" fmla="*/ 869 w 894"/>
                <a:gd name="T53" fmla="*/ 81 h 172"/>
                <a:gd name="T54" fmla="*/ 881 w 894"/>
                <a:gd name="T55" fmla="*/ 77 h 172"/>
                <a:gd name="T56" fmla="*/ 890 w 894"/>
                <a:gd name="T57" fmla="*/ 73 h 172"/>
                <a:gd name="T58" fmla="*/ 894 w 894"/>
                <a:gd name="T59" fmla="*/ 58 h 172"/>
                <a:gd name="T60" fmla="*/ 888 w 894"/>
                <a:gd name="T61" fmla="*/ 46 h 172"/>
                <a:gd name="T62" fmla="*/ 861 w 894"/>
                <a:gd name="T63" fmla="*/ 42 h 172"/>
                <a:gd name="T64" fmla="*/ 811 w 894"/>
                <a:gd name="T65" fmla="*/ 48 h 172"/>
                <a:gd name="T66" fmla="*/ 741 w 894"/>
                <a:gd name="T67" fmla="*/ 58 h 172"/>
                <a:gd name="T68" fmla="*/ 664 w 894"/>
                <a:gd name="T69" fmla="*/ 75 h 172"/>
                <a:gd name="T70" fmla="*/ 582 w 894"/>
                <a:gd name="T71" fmla="*/ 91 h 172"/>
                <a:gd name="T72" fmla="*/ 506 w 894"/>
                <a:gd name="T73" fmla="*/ 106 h 172"/>
                <a:gd name="T74" fmla="*/ 442 w 894"/>
                <a:gd name="T75" fmla="*/ 116 h 172"/>
                <a:gd name="T76" fmla="*/ 404 w 894"/>
                <a:gd name="T77" fmla="*/ 120 h 172"/>
                <a:gd name="T78" fmla="*/ 375 w 894"/>
                <a:gd name="T79" fmla="*/ 112 h 172"/>
                <a:gd name="T80" fmla="*/ 324 w 894"/>
                <a:gd name="T81" fmla="*/ 93 h 172"/>
                <a:gd name="T82" fmla="*/ 260 w 894"/>
                <a:gd name="T83" fmla="*/ 66 h 172"/>
                <a:gd name="T84" fmla="*/ 190 w 894"/>
                <a:gd name="T85" fmla="*/ 40 h 172"/>
                <a:gd name="T86" fmla="*/ 119 w 894"/>
                <a:gd name="T87" fmla="*/ 15 h 172"/>
                <a:gd name="T88" fmla="*/ 58 w 894"/>
                <a:gd name="T89" fmla="*/ 2 h 172"/>
                <a:gd name="T90" fmla="*/ 16 w 894"/>
                <a:gd name="T91" fmla="*/ 0 h 172"/>
                <a:gd name="T92" fmla="*/ 0 w 894"/>
                <a:gd name="T93" fmla="*/ 19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4"/>
                <a:gd name="T142" fmla="*/ 0 h 172"/>
                <a:gd name="T143" fmla="*/ 894 w 894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4" h="172">
                  <a:moveTo>
                    <a:pt x="0" y="19"/>
                  </a:moveTo>
                  <a:lnTo>
                    <a:pt x="10" y="19"/>
                  </a:lnTo>
                  <a:lnTo>
                    <a:pt x="39" y="27"/>
                  </a:lnTo>
                  <a:lnTo>
                    <a:pt x="82" y="36"/>
                  </a:lnTo>
                  <a:lnTo>
                    <a:pt x="136" y="52"/>
                  </a:lnTo>
                  <a:lnTo>
                    <a:pt x="190" y="67"/>
                  </a:lnTo>
                  <a:lnTo>
                    <a:pt x="247" y="89"/>
                  </a:lnTo>
                  <a:lnTo>
                    <a:pt x="297" y="110"/>
                  </a:lnTo>
                  <a:lnTo>
                    <a:pt x="336" y="133"/>
                  </a:lnTo>
                  <a:lnTo>
                    <a:pt x="361" y="151"/>
                  </a:lnTo>
                  <a:lnTo>
                    <a:pt x="382" y="164"/>
                  </a:lnTo>
                  <a:lnTo>
                    <a:pt x="400" y="170"/>
                  </a:lnTo>
                  <a:lnTo>
                    <a:pt x="417" y="172"/>
                  </a:lnTo>
                  <a:lnTo>
                    <a:pt x="431" y="166"/>
                  </a:lnTo>
                  <a:lnTo>
                    <a:pt x="444" y="163"/>
                  </a:lnTo>
                  <a:lnTo>
                    <a:pt x="456" y="155"/>
                  </a:lnTo>
                  <a:lnTo>
                    <a:pt x="473" y="149"/>
                  </a:lnTo>
                  <a:lnTo>
                    <a:pt x="497" y="137"/>
                  </a:lnTo>
                  <a:lnTo>
                    <a:pt x="539" y="126"/>
                  </a:lnTo>
                  <a:lnTo>
                    <a:pt x="590" y="114"/>
                  </a:lnTo>
                  <a:lnTo>
                    <a:pt x="648" y="104"/>
                  </a:lnTo>
                  <a:lnTo>
                    <a:pt x="706" y="93"/>
                  </a:lnTo>
                  <a:lnTo>
                    <a:pt x="760" y="87"/>
                  </a:lnTo>
                  <a:lnTo>
                    <a:pt x="803" y="83"/>
                  </a:lnTo>
                  <a:lnTo>
                    <a:pt x="834" y="85"/>
                  </a:lnTo>
                  <a:lnTo>
                    <a:pt x="852" y="83"/>
                  </a:lnTo>
                  <a:lnTo>
                    <a:pt x="869" y="81"/>
                  </a:lnTo>
                  <a:lnTo>
                    <a:pt x="881" y="77"/>
                  </a:lnTo>
                  <a:lnTo>
                    <a:pt x="890" y="73"/>
                  </a:lnTo>
                  <a:lnTo>
                    <a:pt x="894" y="58"/>
                  </a:lnTo>
                  <a:lnTo>
                    <a:pt x="888" y="46"/>
                  </a:lnTo>
                  <a:lnTo>
                    <a:pt x="861" y="42"/>
                  </a:lnTo>
                  <a:lnTo>
                    <a:pt x="811" y="48"/>
                  </a:lnTo>
                  <a:lnTo>
                    <a:pt x="741" y="58"/>
                  </a:lnTo>
                  <a:lnTo>
                    <a:pt x="664" y="75"/>
                  </a:lnTo>
                  <a:lnTo>
                    <a:pt x="582" y="91"/>
                  </a:lnTo>
                  <a:lnTo>
                    <a:pt x="506" y="106"/>
                  </a:lnTo>
                  <a:lnTo>
                    <a:pt x="442" y="116"/>
                  </a:lnTo>
                  <a:lnTo>
                    <a:pt x="404" y="120"/>
                  </a:lnTo>
                  <a:lnTo>
                    <a:pt x="375" y="112"/>
                  </a:lnTo>
                  <a:lnTo>
                    <a:pt x="324" y="93"/>
                  </a:lnTo>
                  <a:lnTo>
                    <a:pt x="260" y="66"/>
                  </a:lnTo>
                  <a:lnTo>
                    <a:pt x="190" y="40"/>
                  </a:lnTo>
                  <a:lnTo>
                    <a:pt x="119" y="15"/>
                  </a:lnTo>
                  <a:lnTo>
                    <a:pt x="58" y="2"/>
                  </a:lnTo>
                  <a:lnTo>
                    <a:pt x="16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FFB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06"/>
            <p:cNvSpPr>
              <a:spLocks/>
            </p:cNvSpPr>
            <p:nvPr/>
          </p:nvSpPr>
          <p:spPr bwMode="auto">
            <a:xfrm>
              <a:off x="2932" y="338"/>
              <a:ext cx="360" cy="70"/>
            </a:xfrm>
            <a:custGeom>
              <a:avLst/>
              <a:gdLst>
                <a:gd name="T0" fmla="*/ 0 w 719"/>
                <a:gd name="T1" fmla="*/ 17 h 140"/>
                <a:gd name="T2" fmla="*/ 7 w 719"/>
                <a:gd name="T3" fmla="*/ 17 h 140"/>
                <a:gd name="T4" fmla="*/ 31 w 719"/>
                <a:gd name="T5" fmla="*/ 23 h 140"/>
                <a:gd name="T6" fmla="*/ 66 w 719"/>
                <a:gd name="T7" fmla="*/ 31 h 140"/>
                <a:gd name="T8" fmla="*/ 110 w 719"/>
                <a:gd name="T9" fmla="*/ 43 h 140"/>
                <a:gd name="T10" fmla="*/ 153 w 719"/>
                <a:gd name="T11" fmla="*/ 54 h 140"/>
                <a:gd name="T12" fmla="*/ 198 w 719"/>
                <a:gd name="T13" fmla="*/ 70 h 140"/>
                <a:gd name="T14" fmla="*/ 236 w 719"/>
                <a:gd name="T15" fmla="*/ 87 h 140"/>
                <a:gd name="T16" fmla="*/ 269 w 719"/>
                <a:gd name="T17" fmla="*/ 109 h 140"/>
                <a:gd name="T18" fmla="*/ 289 w 719"/>
                <a:gd name="T19" fmla="*/ 122 h 140"/>
                <a:gd name="T20" fmla="*/ 308 w 719"/>
                <a:gd name="T21" fmla="*/ 134 h 140"/>
                <a:gd name="T22" fmla="*/ 322 w 719"/>
                <a:gd name="T23" fmla="*/ 138 h 140"/>
                <a:gd name="T24" fmla="*/ 335 w 719"/>
                <a:gd name="T25" fmla="*/ 140 h 140"/>
                <a:gd name="T26" fmla="*/ 345 w 719"/>
                <a:gd name="T27" fmla="*/ 136 h 140"/>
                <a:gd name="T28" fmla="*/ 357 w 719"/>
                <a:gd name="T29" fmla="*/ 132 h 140"/>
                <a:gd name="T30" fmla="*/ 368 w 719"/>
                <a:gd name="T31" fmla="*/ 126 h 140"/>
                <a:gd name="T32" fmla="*/ 382 w 719"/>
                <a:gd name="T33" fmla="*/ 120 h 140"/>
                <a:gd name="T34" fmla="*/ 401 w 719"/>
                <a:gd name="T35" fmla="*/ 110 h 140"/>
                <a:gd name="T36" fmla="*/ 434 w 719"/>
                <a:gd name="T37" fmla="*/ 101 h 140"/>
                <a:gd name="T38" fmla="*/ 475 w 719"/>
                <a:gd name="T39" fmla="*/ 91 h 140"/>
                <a:gd name="T40" fmla="*/ 521 w 719"/>
                <a:gd name="T41" fmla="*/ 83 h 140"/>
                <a:gd name="T42" fmla="*/ 566 w 719"/>
                <a:gd name="T43" fmla="*/ 76 h 140"/>
                <a:gd name="T44" fmla="*/ 611 w 719"/>
                <a:gd name="T45" fmla="*/ 70 h 140"/>
                <a:gd name="T46" fmla="*/ 647 w 719"/>
                <a:gd name="T47" fmla="*/ 68 h 140"/>
                <a:gd name="T48" fmla="*/ 673 w 719"/>
                <a:gd name="T49" fmla="*/ 70 h 140"/>
                <a:gd name="T50" fmla="*/ 686 w 719"/>
                <a:gd name="T51" fmla="*/ 68 h 140"/>
                <a:gd name="T52" fmla="*/ 700 w 719"/>
                <a:gd name="T53" fmla="*/ 68 h 140"/>
                <a:gd name="T54" fmla="*/ 708 w 719"/>
                <a:gd name="T55" fmla="*/ 64 h 140"/>
                <a:gd name="T56" fmla="*/ 715 w 719"/>
                <a:gd name="T57" fmla="*/ 60 h 140"/>
                <a:gd name="T58" fmla="*/ 719 w 719"/>
                <a:gd name="T59" fmla="*/ 46 h 140"/>
                <a:gd name="T60" fmla="*/ 713 w 719"/>
                <a:gd name="T61" fmla="*/ 33 h 140"/>
                <a:gd name="T62" fmla="*/ 694 w 719"/>
                <a:gd name="T63" fmla="*/ 31 h 140"/>
                <a:gd name="T64" fmla="*/ 653 w 719"/>
                <a:gd name="T65" fmla="*/ 37 h 140"/>
                <a:gd name="T66" fmla="*/ 597 w 719"/>
                <a:gd name="T67" fmla="*/ 46 h 140"/>
                <a:gd name="T68" fmla="*/ 535 w 719"/>
                <a:gd name="T69" fmla="*/ 60 h 140"/>
                <a:gd name="T70" fmla="*/ 467 w 719"/>
                <a:gd name="T71" fmla="*/ 72 h 140"/>
                <a:gd name="T72" fmla="*/ 407 w 719"/>
                <a:gd name="T73" fmla="*/ 83 h 140"/>
                <a:gd name="T74" fmla="*/ 357 w 719"/>
                <a:gd name="T75" fmla="*/ 91 h 140"/>
                <a:gd name="T76" fmla="*/ 324 w 719"/>
                <a:gd name="T77" fmla="*/ 95 h 140"/>
                <a:gd name="T78" fmla="*/ 300 w 719"/>
                <a:gd name="T79" fmla="*/ 87 h 140"/>
                <a:gd name="T80" fmla="*/ 260 w 719"/>
                <a:gd name="T81" fmla="*/ 72 h 140"/>
                <a:gd name="T82" fmla="*/ 207 w 719"/>
                <a:gd name="T83" fmla="*/ 50 h 140"/>
                <a:gd name="T84" fmla="*/ 153 w 719"/>
                <a:gd name="T85" fmla="*/ 31 h 140"/>
                <a:gd name="T86" fmla="*/ 95 w 719"/>
                <a:gd name="T87" fmla="*/ 12 h 140"/>
                <a:gd name="T88" fmla="*/ 46 w 719"/>
                <a:gd name="T89" fmla="*/ 0 h 140"/>
                <a:gd name="T90" fmla="*/ 11 w 719"/>
                <a:gd name="T91" fmla="*/ 0 h 140"/>
                <a:gd name="T92" fmla="*/ 0 w 719"/>
                <a:gd name="T93" fmla="*/ 17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9"/>
                <a:gd name="T142" fmla="*/ 0 h 140"/>
                <a:gd name="T143" fmla="*/ 719 w 719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9" h="140">
                  <a:moveTo>
                    <a:pt x="0" y="17"/>
                  </a:moveTo>
                  <a:lnTo>
                    <a:pt x="7" y="17"/>
                  </a:lnTo>
                  <a:lnTo>
                    <a:pt x="31" y="23"/>
                  </a:lnTo>
                  <a:lnTo>
                    <a:pt x="66" y="31"/>
                  </a:lnTo>
                  <a:lnTo>
                    <a:pt x="110" y="43"/>
                  </a:lnTo>
                  <a:lnTo>
                    <a:pt x="153" y="54"/>
                  </a:lnTo>
                  <a:lnTo>
                    <a:pt x="198" y="70"/>
                  </a:lnTo>
                  <a:lnTo>
                    <a:pt x="236" y="87"/>
                  </a:lnTo>
                  <a:lnTo>
                    <a:pt x="269" y="109"/>
                  </a:lnTo>
                  <a:lnTo>
                    <a:pt x="289" y="122"/>
                  </a:lnTo>
                  <a:lnTo>
                    <a:pt x="308" y="134"/>
                  </a:lnTo>
                  <a:lnTo>
                    <a:pt x="322" y="138"/>
                  </a:lnTo>
                  <a:lnTo>
                    <a:pt x="335" y="140"/>
                  </a:lnTo>
                  <a:lnTo>
                    <a:pt x="345" y="136"/>
                  </a:lnTo>
                  <a:lnTo>
                    <a:pt x="357" y="132"/>
                  </a:lnTo>
                  <a:lnTo>
                    <a:pt x="368" y="126"/>
                  </a:lnTo>
                  <a:lnTo>
                    <a:pt x="382" y="120"/>
                  </a:lnTo>
                  <a:lnTo>
                    <a:pt x="401" y="110"/>
                  </a:lnTo>
                  <a:lnTo>
                    <a:pt x="434" y="101"/>
                  </a:lnTo>
                  <a:lnTo>
                    <a:pt x="475" y="91"/>
                  </a:lnTo>
                  <a:lnTo>
                    <a:pt x="521" y="83"/>
                  </a:lnTo>
                  <a:lnTo>
                    <a:pt x="566" y="76"/>
                  </a:lnTo>
                  <a:lnTo>
                    <a:pt x="611" y="70"/>
                  </a:lnTo>
                  <a:lnTo>
                    <a:pt x="647" y="68"/>
                  </a:lnTo>
                  <a:lnTo>
                    <a:pt x="673" y="70"/>
                  </a:lnTo>
                  <a:lnTo>
                    <a:pt x="686" y="68"/>
                  </a:lnTo>
                  <a:lnTo>
                    <a:pt x="700" y="68"/>
                  </a:lnTo>
                  <a:lnTo>
                    <a:pt x="708" y="64"/>
                  </a:lnTo>
                  <a:lnTo>
                    <a:pt x="715" y="60"/>
                  </a:lnTo>
                  <a:lnTo>
                    <a:pt x="719" y="46"/>
                  </a:lnTo>
                  <a:lnTo>
                    <a:pt x="713" y="33"/>
                  </a:lnTo>
                  <a:lnTo>
                    <a:pt x="694" y="31"/>
                  </a:lnTo>
                  <a:lnTo>
                    <a:pt x="653" y="37"/>
                  </a:lnTo>
                  <a:lnTo>
                    <a:pt x="597" y="46"/>
                  </a:lnTo>
                  <a:lnTo>
                    <a:pt x="535" y="60"/>
                  </a:lnTo>
                  <a:lnTo>
                    <a:pt x="467" y="72"/>
                  </a:lnTo>
                  <a:lnTo>
                    <a:pt x="407" y="83"/>
                  </a:lnTo>
                  <a:lnTo>
                    <a:pt x="357" y="91"/>
                  </a:lnTo>
                  <a:lnTo>
                    <a:pt x="324" y="95"/>
                  </a:lnTo>
                  <a:lnTo>
                    <a:pt x="300" y="87"/>
                  </a:lnTo>
                  <a:lnTo>
                    <a:pt x="260" y="72"/>
                  </a:lnTo>
                  <a:lnTo>
                    <a:pt x="207" y="50"/>
                  </a:lnTo>
                  <a:lnTo>
                    <a:pt x="153" y="31"/>
                  </a:lnTo>
                  <a:lnTo>
                    <a:pt x="95" y="12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0" y="17"/>
                  </a:lnTo>
                </a:path>
              </a:pathLst>
            </a:custGeom>
            <a:noFill/>
            <a:ln w="1588">
              <a:solidFill>
                <a:srgbClr val="FFB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07"/>
            <p:cNvSpPr>
              <a:spLocks/>
            </p:cNvSpPr>
            <p:nvPr/>
          </p:nvSpPr>
          <p:spPr bwMode="auto">
            <a:xfrm>
              <a:off x="2778" y="606"/>
              <a:ext cx="106" cy="258"/>
            </a:xfrm>
            <a:custGeom>
              <a:avLst/>
              <a:gdLst>
                <a:gd name="T0" fmla="*/ 208 w 212"/>
                <a:gd name="T1" fmla="*/ 198 h 516"/>
                <a:gd name="T2" fmla="*/ 192 w 212"/>
                <a:gd name="T3" fmla="*/ 132 h 516"/>
                <a:gd name="T4" fmla="*/ 169 w 212"/>
                <a:gd name="T5" fmla="*/ 78 h 516"/>
                <a:gd name="T6" fmla="*/ 138 w 212"/>
                <a:gd name="T7" fmla="*/ 37 h 516"/>
                <a:gd name="T8" fmla="*/ 107 w 212"/>
                <a:gd name="T9" fmla="*/ 12 h 516"/>
                <a:gd name="T10" fmla="*/ 72 w 212"/>
                <a:gd name="T11" fmla="*/ 0 h 516"/>
                <a:gd name="T12" fmla="*/ 43 w 212"/>
                <a:gd name="T13" fmla="*/ 8 h 516"/>
                <a:gd name="T14" fmla="*/ 20 w 212"/>
                <a:gd name="T15" fmla="*/ 35 h 516"/>
                <a:gd name="T16" fmla="*/ 6 w 212"/>
                <a:gd name="T17" fmla="*/ 86 h 516"/>
                <a:gd name="T18" fmla="*/ 0 w 212"/>
                <a:gd name="T19" fmla="*/ 148 h 516"/>
                <a:gd name="T20" fmla="*/ 6 w 212"/>
                <a:gd name="T21" fmla="*/ 217 h 516"/>
                <a:gd name="T22" fmla="*/ 18 w 212"/>
                <a:gd name="T23" fmla="*/ 289 h 516"/>
                <a:gd name="T24" fmla="*/ 37 w 212"/>
                <a:gd name="T25" fmla="*/ 359 h 516"/>
                <a:gd name="T26" fmla="*/ 57 w 212"/>
                <a:gd name="T27" fmla="*/ 419 h 516"/>
                <a:gd name="T28" fmla="*/ 80 w 212"/>
                <a:gd name="T29" fmla="*/ 470 h 516"/>
                <a:gd name="T30" fmla="*/ 103 w 212"/>
                <a:gd name="T31" fmla="*/ 502 h 516"/>
                <a:gd name="T32" fmla="*/ 128 w 212"/>
                <a:gd name="T33" fmla="*/ 516 h 516"/>
                <a:gd name="T34" fmla="*/ 146 w 212"/>
                <a:gd name="T35" fmla="*/ 508 h 516"/>
                <a:gd name="T36" fmla="*/ 165 w 212"/>
                <a:gd name="T37" fmla="*/ 491 h 516"/>
                <a:gd name="T38" fmla="*/ 181 w 212"/>
                <a:gd name="T39" fmla="*/ 464 h 516"/>
                <a:gd name="T40" fmla="*/ 196 w 212"/>
                <a:gd name="T41" fmla="*/ 427 h 516"/>
                <a:gd name="T42" fmla="*/ 206 w 212"/>
                <a:gd name="T43" fmla="*/ 378 h 516"/>
                <a:gd name="T44" fmla="*/ 212 w 212"/>
                <a:gd name="T45" fmla="*/ 326 h 516"/>
                <a:gd name="T46" fmla="*/ 212 w 212"/>
                <a:gd name="T47" fmla="*/ 264 h 516"/>
                <a:gd name="T48" fmla="*/ 208 w 212"/>
                <a:gd name="T49" fmla="*/ 198 h 5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516"/>
                <a:gd name="T77" fmla="*/ 212 w 212"/>
                <a:gd name="T78" fmla="*/ 516 h 5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516">
                  <a:moveTo>
                    <a:pt x="208" y="198"/>
                  </a:moveTo>
                  <a:lnTo>
                    <a:pt x="192" y="132"/>
                  </a:lnTo>
                  <a:lnTo>
                    <a:pt x="169" y="78"/>
                  </a:lnTo>
                  <a:lnTo>
                    <a:pt x="138" y="37"/>
                  </a:lnTo>
                  <a:lnTo>
                    <a:pt x="107" y="12"/>
                  </a:lnTo>
                  <a:lnTo>
                    <a:pt x="72" y="0"/>
                  </a:lnTo>
                  <a:lnTo>
                    <a:pt x="43" y="8"/>
                  </a:lnTo>
                  <a:lnTo>
                    <a:pt x="20" y="35"/>
                  </a:lnTo>
                  <a:lnTo>
                    <a:pt x="6" y="86"/>
                  </a:lnTo>
                  <a:lnTo>
                    <a:pt x="0" y="148"/>
                  </a:lnTo>
                  <a:lnTo>
                    <a:pt x="6" y="217"/>
                  </a:lnTo>
                  <a:lnTo>
                    <a:pt x="18" y="289"/>
                  </a:lnTo>
                  <a:lnTo>
                    <a:pt x="37" y="359"/>
                  </a:lnTo>
                  <a:lnTo>
                    <a:pt x="57" y="419"/>
                  </a:lnTo>
                  <a:lnTo>
                    <a:pt x="80" y="470"/>
                  </a:lnTo>
                  <a:lnTo>
                    <a:pt x="103" y="502"/>
                  </a:lnTo>
                  <a:lnTo>
                    <a:pt x="128" y="516"/>
                  </a:lnTo>
                  <a:lnTo>
                    <a:pt x="146" y="508"/>
                  </a:lnTo>
                  <a:lnTo>
                    <a:pt x="165" y="491"/>
                  </a:lnTo>
                  <a:lnTo>
                    <a:pt x="181" y="464"/>
                  </a:lnTo>
                  <a:lnTo>
                    <a:pt x="196" y="427"/>
                  </a:lnTo>
                  <a:lnTo>
                    <a:pt x="206" y="378"/>
                  </a:lnTo>
                  <a:lnTo>
                    <a:pt x="212" y="326"/>
                  </a:lnTo>
                  <a:lnTo>
                    <a:pt x="212" y="264"/>
                  </a:lnTo>
                  <a:lnTo>
                    <a:pt x="208" y="198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08"/>
            <p:cNvSpPr>
              <a:spLocks/>
            </p:cNvSpPr>
            <p:nvPr/>
          </p:nvSpPr>
          <p:spPr bwMode="auto">
            <a:xfrm>
              <a:off x="2784" y="616"/>
              <a:ext cx="95" cy="232"/>
            </a:xfrm>
            <a:custGeom>
              <a:avLst/>
              <a:gdLst>
                <a:gd name="T0" fmla="*/ 186 w 190"/>
                <a:gd name="T1" fmla="*/ 180 h 463"/>
                <a:gd name="T2" fmla="*/ 171 w 190"/>
                <a:gd name="T3" fmla="*/ 120 h 463"/>
                <a:gd name="T4" fmla="*/ 149 w 190"/>
                <a:gd name="T5" fmla="*/ 71 h 463"/>
                <a:gd name="T6" fmla="*/ 122 w 190"/>
                <a:gd name="T7" fmla="*/ 35 h 463"/>
                <a:gd name="T8" fmla="*/ 95 w 190"/>
                <a:gd name="T9" fmla="*/ 11 h 463"/>
                <a:gd name="T10" fmla="*/ 64 w 190"/>
                <a:gd name="T11" fmla="*/ 0 h 463"/>
                <a:gd name="T12" fmla="*/ 37 w 190"/>
                <a:gd name="T13" fmla="*/ 7 h 463"/>
                <a:gd name="T14" fmla="*/ 15 w 190"/>
                <a:gd name="T15" fmla="*/ 33 h 463"/>
                <a:gd name="T16" fmla="*/ 4 w 190"/>
                <a:gd name="T17" fmla="*/ 77 h 463"/>
                <a:gd name="T18" fmla="*/ 0 w 190"/>
                <a:gd name="T19" fmla="*/ 133 h 463"/>
                <a:gd name="T20" fmla="*/ 4 w 190"/>
                <a:gd name="T21" fmla="*/ 195 h 463"/>
                <a:gd name="T22" fmla="*/ 14 w 190"/>
                <a:gd name="T23" fmla="*/ 259 h 463"/>
                <a:gd name="T24" fmla="*/ 29 w 190"/>
                <a:gd name="T25" fmla="*/ 322 h 463"/>
                <a:gd name="T26" fmla="*/ 47 w 190"/>
                <a:gd name="T27" fmla="*/ 376 h 463"/>
                <a:gd name="T28" fmla="*/ 68 w 190"/>
                <a:gd name="T29" fmla="*/ 420 h 463"/>
                <a:gd name="T30" fmla="*/ 87 w 190"/>
                <a:gd name="T31" fmla="*/ 451 h 463"/>
                <a:gd name="T32" fmla="*/ 109 w 190"/>
                <a:gd name="T33" fmla="*/ 463 h 463"/>
                <a:gd name="T34" fmla="*/ 126 w 190"/>
                <a:gd name="T35" fmla="*/ 457 h 463"/>
                <a:gd name="T36" fmla="*/ 143 w 190"/>
                <a:gd name="T37" fmla="*/ 440 h 463"/>
                <a:gd name="T38" fmla="*/ 159 w 190"/>
                <a:gd name="T39" fmla="*/ 415 h 463"/>
                <a:gd name="T40" fmla="*/ 175 w 190"/>
                <a:gd name="T41" fmla="*/ 382 h 463"/>
                <a:gd name="T42" fmla="*/ 184 w 190"/>
                <a:gd name="T43" fmla="*/ 339 h 463"/>
                <a:gd name="T44" fmla="*/ 190 w 190"/>
                <a:gd name="T45" fmla="*/ 292 h 463"/>
                <a:gd name="T46" fmla="*/ 190 w 190"/>
                <a:gd name="T47" fmla="*/ 238 h 463"/>
                <a:gd name="T48" fmla="*/ 186 w 190"/>
                <a:gd name="T49" fmla="*/ 180 h 4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0"/>
                <a:gd name="T76" fmla="*/ 0 h 463"/>
                <a:gd name="T77" fmla="*/ 190 w 190"/>
                <a:gd name="T78" fmla="*/ 463 h 4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0" h="463">
                  <a:moveTo>
                    <a:pt x="186" y="180"/>
                  </a:moveTo>
                  <a:lnTo>
                    <a:pt x="171" y="120"/>
                  </a:lnTo>
                  <a:lnTo>
                    <a:pt x="149" y="71"/>
                  </a:lnTo>
                  <a:lnTo>
                    <a:pt x="122" y="35"/>
                  </a:lnTo>
                  <a:lnTo>
                    <a:pt x="95" y="11"/>
                  </a:lnTo>
                  <a:lnTo>
                    <a:pt x="64" y="0"/>
                  </a:lnTo>
                  <a:lnTo>
                    <a:pt x="37" y="7"/>
                  </a:lnTo>
                  <a:lnTo>
                    <a:pt x="15" y="33"/>
                  </a:lnTo>
                  <a:lnTo>
                    <a:pt x="4" y="77"/>
                  </a:lnTo>
                  <a:lnTo>
                    <a:pt x="0" y="133"/>
                  </a:lnTo>
                  <a:lnTo>
                    <a:pt x="4" y="195"/>
                  </a:lnTo>
                  <a:lnTo>
                    <a:pt x="14" y="259"/>
                  </a:lnTo>
                  <a:lnTo>
                    <a:pt x="29" y="322"/>
                  </a:lnTo>
                  <a:lnTo>
                    <a:pt x="47" y="376"/>
                  </a:lnTo>
                  <a:lnTo>
                    <a:pt x="68" y="420"/>
                  </a:lnTo>
                  <a:lnTo>
                    <a:pt x="87" y="451"/>
                  </a:lnTo>
                  <a:lnTo>
                    <a:pt x="109" y="463"/>
                  </a:lnTo>
                  <a:lnTo>
                    <a:pt x="126" y="457"/>
                  </a:lnTo>
                  <a:lnTo>
                    <a:pt x="143" y="440"/>
                  </a:lnTo>
                  <a:lnTo>
                    <a:pt x="159" y="415"/>
                  </a:lnTo>
                  <a:lnTo>
                    <a:pt x="175" y="382"/>
                  </a:lnTo>
                  <a:lnTo>
                    <a:pt x="184" y="339"/>
                  </a:lnTo>
                  <a:lnTo>
                    <a:pt x="190" y="292"/>
                  </a:lnTo>
                  <a:lnTo>
                    <a:pt x="190" y="238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rgbClr val="FFE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09"/>
            <p:cNvSpPr>
              <a:spLocks/>
            </p:cNvSpPr>
            <p:nvPr/>
          </p:nvSpPr>
          <p:spPr bwMode="auto">
            <a:xfrm>
              <a:off x="2788" y="627"/>
              <a:ext cx="84" cy="205"/>
            </a:xfrm>
            <a:custGeom>
              <a:avLst/>
              <a:gdLst>
                <a:gd name="T0" fmla="*/ 167 w 168"/>
                <a:gd name="T1" fmla="*/ 157 h 409"/>
                <a:gd name="T2" fmla="*/ 153 w 168"/>
                <a:gd name="T3" fmla="*/ 105 h 409"/>
                <a:gd name="T4" fmla="*/ 134 w 168"/>
                <a:gd name="T5" fmla="*/ 64 h 409"/>
                <a:gd name="T6" fmla="*/ 110 w 168"/>
                <a:gd name="T7" fmla="*/ 31 h 409"/>
                <a:gd name="T8" fmla="*/ 85 w 168"/>
                <a:gd name="T9" fmla="*/ 10 h 409"/>
                <a:gd name="T10" fmla="*/ 56 w 168"/>
                <a:gd name="T11" fmla="*/ 0 h 409"/>
                <a:gd name="T12" fmla="*/ 33 w 168"/>
                <a:gd name="T13" fmla="*/ 6 h 409"/>
                <a:gd name="T14" fmla="*/ 15 w 168"/>
                <a:gd name="T15" fmla="*/ 27 h 409"/>
                <a:gd name="T16" fmla="*/ 6 w 168"/>
                <a:gd name="T17" fmla="*/ 68 h 409"/>
                <a:gd name="T18" fmla="*/ 0 w 168"/>
                <a:gd name="T19" fmla="*/ 116 h 409"/>
                <a:gd name="T20" fmla="*/ 6 w 168"/>
                <a:gd name="T21" fmla="*/ 172 h 409"/>
                <a:gd name="T22" fmla="*/ 13 w 168"/>
                <a:gd name="T23" fmla="*/ 229 h 409"/>
                <a:gd name="T24" fmla="*/ 29 w 168"/>
                <a:gd name="T25" fmla="*/ 285 h 409"/>
                <a:gd name="T26" fmla="*/ 44 w 168"/>
                <a:gd name="T27" fmla="*/ 333 h 409"/>
                <a:gd name="T28" fmla="*/ 62 w 168"/>
                <a:gd name="T29" fmla="*/ 372 h 409"/>
                <a:gd name="T30" fmla="*/ 79 w 168"/>
                <a:gd name="T31" fmla="*/ 399 h 409"/>
                <a:gd name="T32" fmla="*/ 99 w 168"/>
                <a:gd name="T33" fmla="*/ 409 h 409"/>
                <a:gd name="T34" fmla="*/ 114 w 168"/>
                <a:gd name="T35" fmla="*/ 403 h 409"/>
                <a:gd name="T36" fmla="*/ 130 w 168"/>
                <a:gd name="T37" fmla="*/ 390 h 409"/>
                <a:gd name="T38" fmla="*/ 141 w 168"/>
                <a:gd name="T39" fmla="*/ 366 h 409"/>
                <a:gd name="T40" fmla="*/ 155 w 168"/>
                <a:gd name="T41" fmla="*/ 337 h 409"/>
                <a:gd name="T42" fmla="*/ 163 w 168"/>
                <a:gd name="T43" fmla="*/ 299 h 409"/>
                <a:gd name="T44" fmla="*/ 168 w 168"/>
                <a:gd name="T45" fmla="*/ 256 h 409"/>
                <a:gd name="T46" fmla="*/ 168 w 168"/>
                <a:gd name="T47" fmla="*/ 207 h 409"/>
                <a:gd name="T48" fmla="*/ 167 w 168"/>
                <a:gd name="T49" fmla="*/ 157 h 4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409"/>
                <a:gd name="T77" fmla="*/ 168 w 168"/>
                <a:gd name="T78" fmla="*/ 409 h 4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409">
                  <a:moveTo>
                    <a:pt x="167" y="157"/>
                  </a:moveTo>
                  <a:lnTo>
                    <a:pt x="153" y="105"/>
                  </a:lnTo>
                  <a:lnTo>
                    <a:pt x="134" y="64"/>
                  </a:lnTo>
                  <a:lnTo>
                    <a:pt x="110" y="31"/>
                  </a:lnTo>
                  <a:lnTo>
                    <a:pt x="85" y="10"/>
                  </a:lnTo>
                  <a:lnTo>
                    <a:pt x="56" y="0"/>
                  </a:lnTo>
                  <a:lnTo>
                    <a:pt x="33" y="6"/>
                  </a:lnTo>
                  <a:lnTo>
                    <a:pt x="15" y="27"/>
                  </a:lnTo>
                  <a:lnTo>
                    <a:pt x="6" y="68"/>
                  </a:lnTo>
                  <a:lnTo>
                    <a:pt x="0" y="116"/>
                  </a:lnTo>
                  <a:lnTo>
                    <a:pt x="6" y="172"/>
                  </a:lnTo>
                  <a:lnTo>
                    <a:pt x="13" y="229"/>
                  </a:lnTo>
                  <a:lnTo>
                    <a:pt x="29" y="285"/>
                  </a:lnTo>
                  <a:lnTo>
                    <a:pt x="44" y="333"/>
                  </a:lnTo>
                  <a:lnTo>
                    <a:pt x="62" y="372"/>
                  </a:lnTo>
                  <a:lnTo>
                    <a:pt x="79" y="399"/>
                  </a:lnTo>
                  <a:lnTo>
                    <a:pt x="99" y="409"/>
                  </a:lnTo>
                  <a:lnTo>
                    <a:pt x="114" y="403"/>
                  </a:lnTo>
                  <a:lnTo>
                    <a:pt x="130" y="390"/>
                  </a:lnTo>
                  <a:lnTo>
                    <a:pt x="141" y="366"/>
                  </a:lnTo>
                  <a:lnTo>
                    <a:pt x="155" y="337"/>
                  </a:lnTo>
                  <a:lnTo>
                    <a:pt x="163" y="299"/>
                  </a:lnTo>
                  <a:lnTo>
                    <a:pt x="168" y="256"/>
                  </a:lnTo>
                  <a:lnTo>
                    <a:pt x="168" y="207"/>
                  </a:lnTo>
                  <a:lnTo>
                    <a:pt x="167" y="157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>
              <a:off x="2793" y="638"/>
              <a:ext cx="72" cy="178"/>
            </a:xfrm>
            <a:custGeom>
              <a:avLst/>
              <a:gdLst>
                <a:gd name="T0" fmla="*/ 144 w 146"/>
                <a:gd name="T1" fmla="*/ 136 h 355"/>
                <a:gd name="T2" fmla="*/ 132 w 146"/>
                <a:gd name="T3" fmla="*/ 91 h 355"/>
                <a:gd name="T4" fmla="*/ 117 w 146"/>
                <a:gd name="T5" fmla="*/ 55 h 355"/>
                <a:gd name="T6" fmla="*/ 95 w 146"/>
                <a:gd name="T7" fmla="*/ 25 h 355"/>
                <a:gd name="T8" fmla="*/ 74 w 146"/>
                <a:gd name="T9" fmla="*/ 10 h 355"/>
                <a:gd name="T10" fmla="*/ 51 w 146"/>
                <a:gd name="T11" fmla="*/ 0 h 355"/>
                <a:gd name="T12" fmla="*/ 30 w 146"/>
                <a:gd name="T13" fmla="*/ 6 h 355"/>
                <a:gd name="T14" fmla="*/ 14 w 146"/>
                <a:gd name="T15" fmla="*/ 23 h 355"/>
                <a:gd name="T16" fmla="*/ 4 w 146"/>
                <a:gd name="T17" fmla="*/ 60 h 355"/>
                <a:gd name="T18" fmla="*/ 0 w 146"/>
                <a:gd name="T19" fmla="*/ 103 h 355"/>
                <a:gd name="T20" fmla="*/ 4 w 146"/>
                <a:gd name="T21" fmla="*/ 151 h 355"/>
                <a:gd name="T22" fmla="*/ 12 w 146"/>
                <a:gd name="T23" fmla="*/ 200 h 355"/>
                <a:gd name="T24" fmla="*/ 26 w 146"/>
                <a:gd name="T25" fmla="*/ 248 h 355"/>
                <a:gd name="T26" fmla="*/ 39 w 146"/>
                <a:gd name="T27" fmla="*/ 289 h 355"/>
                <a:gd name="T28" fmla="*/ 55 w 146"/>
                <a:gd name="T29" fmla="*/ 324 h 355"/>
                <a:gd name="T30" fmla="*/ 70 w 146"/>
                <a:gd name="T31" fmla="*/ 345 h 355"/>
                <a:gd name="T32" fmla="*/ 86 w 146"/>
                <a:gd name="T33" fmla="*/ 355 h 355"/>
                <a:gd name="T34" fmla="*/ 99 w 146"/>
                <a:gd name="T35" fmla="*/ 349 h 355"/>
                <a:gd name="T36" fmla="*/ 113 w 146"/>
                <a:gd name="T37" fmla="*/ 338 h 355"/>
                <a:gd name="T38" fmla="*/ 123 w 146"/>
                <a:gd name="T39" fmla="*/ 318 h 355"/>
                <a:gd name="T40" fmla="*/ 134 w 146"/>
                <a:gd name="T41" fmla="*/ 293 h 355"/>
                <a:gd name="T42" fmla="*/ 140 w 146"/>
                <a:gd name="T43" fmla="*/ 260 h 355"/>
                <a:gd name="T44" fmla="*/ 146 w 146"/>
                <a:gd name="T45" fmla="*/ 223 h 355"/>
                <a:gd name="T46" fmla="*/ 146 w 146"/>
                <a:gd name="T47" fmla="*/ 181 h 355"/>
                <a:gd name="T48" fmla="*/ 144 w 146"/>
                <a:gd name="T49" fmla="*/ 136 h 3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6"/>
                <a:gd name="T76" fmla="*/ 0 h 355"/>
                <a:gd name="T77" fmla="*/ 146 w 146"/>
                <a:gd name="T78" fmla="*/ 355 h 3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6" h="355">
                  <a:moveTo>
                    <a:pt x="144" y="136"/>
                  </a:moveTo>
                  <a:lnTo>
                    <a:pt x="132" y="91"/>
                  </a:lnTo>
                  <a:lnTo>
                    <a:pt x="117" y="55"/>
                  </a:lnTo>
                  <a:lnTo>
                    <a:pt x="95" y="25"/>
                  </a:lnTo>
                  <a:lnTo>
                    <a:pt x="74" y="10"/>
                  </a:lnTo>
                  <a:lnTo>
                    <a:pt x="51" y="0"/>
                  </a:lnTo>
                  <a:lnTo>
                    <a:pt x="30" y="6"/>
                  </a:lnTo>
                  <a:lnTo>
                    <a:pt x="14" y="23"/>
                  </a:lnTo>
                  <a:lnTo>
                    <a:pt x="4" y="60"/>
                  </a:lnTo>
                  <a:lnTo>
                    <a:pt x="0" y="103"/>
                  </a:lnTo>
                  <a:lnTo>
                    <a:pt x="4" y="151"/>
                  </a:lnTo>
                  <a:lnTo>
                    <a:pt x="12" y="200"/>
                  </a:lnTo>
                  <a:lnTo>
                    <a:pt x="26" y="248"/>
                  </a:lnTo>
                  <a:lnTo>
                    <a:pt x="39" y="289"/>
                  </a:lnTo>
                  <a:lnTo>
                    <a:pt x="55" y="324"/>
                  </a:lnTo>
                  <a:lnTo>
                    <a:pt x="70" y="345"/>
                  </a:lnTo>
                  <a:lnTo>
                    <a:pt x="86" y="355"/>
                  </a:lnTo>
                  <a:lnTo>
                    <a:pt x="99" y="349"/>
                  </a:lnTo>
                  <a:lnTo>
                    <a:pt x="113" y="338"/>
                  </a:lnTo>
                  <a:lnTo>
                    <a:pt x="123" y="318"/>
                  </a:lnTo>
                  <a:lnTo>
                    <a:pt x="134" y="293"/>
                  </a:lnTo>
                  <a:lnTo>
                    <a:pt x="140" y="260"/>
                  </a:lnTo>
                  <a:lnTo>
                    <a:pt x="146" y="223"/>
                  </a:lnTo>
                  <a:lnTo>
                    <a:pt x="146" y="181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rgbClr val="FFE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11"/>
            <p:cNvSpPr>
              <a:spLocks/>
            </p:cNvSpPr>
            <p:nvPr/>
          </p:nvSpPr>
          <p:spPr bwMode="auto">
            <a:xfrm>
              <a:off x="2798" y="649"/>
              <a:ext cx="61" cy="149"/>
            </a:xfrm>
            <a:custGeom>
              <a:avLst/>
              <a:gdLst>
                <a:gd name="T0" fmla="*/ 120 w 122"/>
                <a:gd name="T1" fmla="*/ 114 h 298"/>
                <a:gd name="T2" fmla="*/ 111 w 122"/>
                <a:gd name="T3" fmla="*/ 75 h 298"/>
                <a:gd name="T4" fmla="*/ 97 w 122"/>
                <a:gd name="T5" fmla="*/ 46 h 298"/>
                <a:gd name="T6" fmla="*/ 80 w 122"/>
                <a:gd name="T7" fmla="*/ 21 h 298"/>
                <a:gd name="T8" fmla="*/ 62 w 122"/>
                <a:gd name="T9" fmla="*/ 7 h 298"/>
                <a:gd name="T10" fmla="*/ 41 w 122"/>
                <a:gd name="T11" fmla="*/ 0 h 298"/>
                <a:gd name="T12" fmla="*/ 25 w 122"/>
                <a:gd name="T13" fmla="*/ 5 h 298"/>
                <a:gd name="T14" fmla="*/ 10 w 122"/>
                <a:gd name="T15" fmla="*/ 21 h 298"/>
                <a:gd name="T16" fmla="*/ 4 w 122"/>
                <a:gd name="T17" fmla="*/ 50 h 298"/>
                <a:gd name="T18" fmla="*/ 0 w 122"/>
                <a:gd name="T19" fmla="*/ 85 h 298"/>
                <a:gd name="T20" fmla="*/ 4 w 122"/>
                <a:gd name="T21" fmla="*/ 126 h 298"/>
                <a:gd name="T22" fmla="*/ 10 w 122"/>
                <a:gd name="T23" fmla="*/ 166 h 298"/>
                <a:gd name="T24" fmla="*/ 21 w 122"/>
                <a:gd name="T25" fmla="*/ 207 h 298"/>
                <a:gd name="T26" fmla="*/ 31 w 122"/>
                <a:gd name="T27" fmla="*/ 242 h 298"/>
                <a:gd name="T28" fmla="*/ 45 w 122"/>
                <a:gd name="T29" fmla="*/ 271 h 298"/>
                <a:gd name="T30" fmla="*/ 58 w 122"/>
                <a:gd name="T31" fmla="*/ 290 h 298"/>
                <a:gd name="T32" fmla="*/ 72 w 122"/>
                <a:gd name="T33" fmla="*/ 298 h 298"/>
                <a:gd name="T34" fmla="*/ 84 w 122"/>
                <a:gd name="T35" fmla="*/ 292 h 298"/>
                <a:gd name="T36" fmla="*/ 95 w 122"/>
                <a:gd name="T37" fmla="*/ 283 h 298"/>
                <a:gd name="T38" fmla="*/ 105 w 122"/>
                <a:gd name="T39" fmla="*/ 267 h 298"/>
                <a:gd name="T40" fmla="*/ 115 w 122"/>
                <a:gd name="T41" fmla="*/ 246 h 298"/>
                <a:gd name="T42" fmla="*/ 118 w 122"/>
                <a:gd name="T43" fmla="*/ 219 h 298"/>
                <a:gd name="T44" fmla="*/ 122 w 122"/>
                <a:gd name="T45" fmla="*/ 188 h 298"/>
                <a:gd name="T46" fmla="*/ 122 w 122"/>
                <a:gd name="T47" fmla="*/ 153 h 298"/>
                <a:gd name="T48" fmla="*/ 120 w 122"/>
                <a:gd name="T49" fmla="*/ 114 h 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298"/>
                <a:gd name="T77" fmla="*/ 122 w 122"/>
                <a:gd name="T78" fmla="*/ 298 h 2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298">
                  <a:moveTo>
                    <a:pt x="120" y="114"/>
                  </a:moveTo>
                  <a:lnTo>
                    <a:pt x="111" y="75"/>
                  </a:lnTo>
                  <a:lnTo>
                    <a:pt x="97" y="46"/>
                  </a:lnTo>
                  <a:lnTo>
                    <a:pt x="80" y="21"/>
                  </a:lnTo>
                  <a:lnTo>
                    <a:pt x="62" y="7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0" y="21"/>
                  </a:lnTo>
                  <a:lnTo>
                    <a:pt x="4" y="50"/>
                  </a:lnTo>
                  <a:lnTo>
                    <a:pt x="0" y="85"/>
                  </a:lnTo>
                  <a:lnTo>
                    <a:pt x="4" y="126"/>
                  </a:lnTo>
                  <a:lnTo>
                    <a:pt x="10" y="166"/>
                  </a:lnTo>
                  <a:lnTo>
                    <a:pt x="21" y="207"/>
                  </a:lnTo>
                  <a:lnTo>
                    <a:pt x="31" y="242"/>
                  </a:lnTo>
                  <a:lnTo>
                    <a:pt x="45" y="271"/>
                  </a:lnTo>
                  <a:lnTo>
                    <a:pt x="58" y="290"/>
                  </a:lnTo>
                  <a:lnTo>
                    <a:pt x="72" y="298"/>
                  </a:lnTo>
                  <a:lnTo>
                    <a:pt x="84" y="292"/>
                  </a:lnTo>
                  <a:lnTo>
                    <a:pt x="95" y="283"/>
                  </a:lnTo>
                  <a:lnTo>
                    <a:pt x="105" y="267"/>
                  </a:lnTo>
                  <a:lnTo>
                    <a:pt x="115" y="246"/>
                  </a:lnTo>
                  <a:lnTo>
                    <a:pt x="118" y="219"/>
                  </a:lnTo>
                  <a:lnTo>
                    <a:pt x="122" y="188"/>
                  </a:lnTo>
                  <a:lnTo>
                    <a:pt x="122" y="153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FFD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12"/>
            <p:cNvSpPr>
              <a:spLocks/>
            </p:cNvSpPr>
            <p:nvPr/>
          </p:nvSpPr>
          <p:spPr bwMode="auto">
            <a:xfrm>
              <a:off x="2802" y="659"/>
              <a:ext cx="51" cy="123"/>
            </a:xfrm>
            <a:custGeom>
              <a:avLst/>
              <a:gdLst>
                <a:gd name="T0" fmla="*/ 101 w 101"/>
                <a:gd name="T1" fmla="*/ 97 h 244"/>
                <a:gd name="T2" fmla="*/ 91 w 101"/>
                <a:gd name="T3" fmla="*/ 64 h 244"/>
                <a:gd name="T4" fmla="*/ 81 w 101"/>
                <a:gd name="T5" fmla="*/ 39 h 244"/>
                <a:gd name="T6" fmla="*/ 66 w 101"/>
                <a:gd name="T7" fmla="*/ 19 h 244"/>
                <a:gd name="T8" fmla="*/ 50 w 101"/>
                <a:gd name="T9" fmla="*/ 8 h 244"/>
                <a:gd name="T10" fmla="*/ 33 w 101"/>
                <a:gd name="T11" fmla="*/ 0 h 244"/>
                <a:gd name="T12" fmla="*/ 19 w 101"/>
                <a:gd name="T13" fmla="*/ 4 h 244"/>
                <a:gd name="T14" fmla="*/ 8 w 101"/>
                <a:gd name="T15" fmla="*/ 17 h 244"/>
                <a:gd name="T16" fmla="*/ 4 w 101"/>
                <a:gd name="T17" fmla="*/ 43 h 244"/>
                <a:gd name="T18" fmla="*/ 0 w 101"/>
                <a:gd name="T19" fmla="*/ 70 h 244"/>
                <a:gd name="T20" fmla="*/ 2 w 101"/>
                <a:gd name="T21" fmla="*/ 105 h 244"/>
                <a:gd name="T22" fmla="*/ 8 w 101"/>
                <a:gd name="T23" fmla="*/ 138 h 244"/>
                <a:gd name="T24" fmla="*/ 17 w 101"/>
                <a:gd name="T25" fmla="*/ 171 h 244"/>
                <a:gd name="T26" fmla="*/ 25 w 101"/>
                <a:gd name="T27" fmla="*/ 198 h 244"/>
                <a:gd name="T28" fmla="*/ 37 w 101"/>
                <a:gd name="T29" fmla="*/ 221 h 244"/>
                <a:gd name="T30" fmla="*/ 48 w 101"/>
                <a:gd name="T31" fmla="*/ 236 h 244"/>
                <a:gd name="T32" fmla="*/ 60 w 101"/>
                <a:gd name="T33" fmla="*/ 244 h 244"/>
                <a:gd name="T34" fmla="*/ 68 w 101"/>
                <a:gd name="T35" fmla="*/ 240 h 244"/>
                <a:gd name="T36" fmla="*/ 77 w 101"/>
                <a:gd name="T37" fmla="*/ 233 h 244"/>
                <a:gd name="T38" fmla="*/ 85 w 101"/>
                <a:gd name="T39" fmla="*/ 219 h 244"/>
                <a:gd name="T40" fmla="*/ 93 w 101"/>
                <a:gd name="T41" fmla="*/ 202 h 244"/>
                <a:gd name="T42" fmla="*/ 97 w 101"/>
                <a:gd name="T43" fmla="*/ 178 h 244"/>
                <a:gd name="T44" fmla="*/ 101 w 101"/>
                <a:gd name="T45" fmla="*/ 155 h 244"/>
                <a:gd name="T46" fmla="*/ 101 w 101"/>
                <a:gd name="T47" fmla="*/ 126 h 244"/>
                <a:gd name="T48" fmla="*/ 101 w 101"/>
                <a:gd name="T49" fmla="*/ 97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44"/>
                <a:gd name="T77" fmla="*/ 101 w 101"/>
                <a:gd name="T78" fmla="*/ 244 h 2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44">
                  <a:moveTo>
                    <a:pt x="101" y="97"/>
                  </a:moveTo>
                  <a:lnTo>
                    <a:pt x="91" y="64"/>
                  </a:lnTo>
                  <a:lnTo>
                    <a:pt x="81" y="39"/>
                  </a:lnTo>
                  <a:lnTo>
                    <a:pt x="66" y="19"/>
                  </a:lnTo>
                  <a:lnTo>
                    <a:pt x="50" y="8"/>
                  </a:lnTo>
                  <a:lnTo>
                    <a:pt x="33" y="0"/>
                  </a:lnTo>
                  <a:lnTo>
                    <a:pt x="19" y="4"/>
                  </a:lnTo>
                  <a:lnTo>
                    <a:pt x="8" y="17"/>
                  </a:lnTo>
                  <a:lnTo>
                    <a:pt x="4" y="43"/>
                  </a:lnTo>
                  <a:lnTo>
                    <a:pt x="0" y="70"/>
                  </a:lnTo>
                  <a:lnTo>
                    <a:pt x="2" y="105"/>
                  </a:lnTo>
                  <a:lnTo>
                    <a:pt x="8" y="138"/>
                  </a:lnTo>
                  <a:lnTo>
                    <a:pt x="17" y="171"/>
                  </a:lnTo>
                  <a:lnTo>
                    <a:pt x="25" y="198"/>
                  </a:lnTo>
                  <a:lnTo>
                    <a:pt x="37" y="221"/>
                  </a:lnTo>
                  <a:lnTo>
                    <a:pt x="48" y="236"/>
                  </a:lnTo>
                  <a:lnTo>
                    <a:pt x="60" y="244"/>
                  </a:lnTo>
                  <a:lnTo>
                    <a:pt x="68" y="240"/>
                  </a:lnTo>
                  <a:lnTo>
                    <a:pt x="77" y="233"/>
                  </a:lnTo>
                  <a:lnTo>
                    <a:pt x="85" y="219"/>
                  </a:lnTo>
                  <a:lnTo>
                    <a:pt x="93" y="202"/>
                  </a:lnTo>
                  <a:lnTo>
                    <a:pt x="97" y="178"/>
                  </a:lnTo>
                  <a:lnTo>
                    <a:pt x="101" y="155"/>
                  </a:lnTo>
                  <a:lnTo>
                    <a:pt x="101" y="126"/>
                  </a:lnTo>
                  <a:lnTo>
                    <a:pt x="101" y="97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13"/>
            <p:cNvSpPr>
              <a:spLocks/>
            </p:cNvSpPr>
            <p:nvPr/>
          </p:nvSpPr>
          <p:spPr bwMode="auto">
            <a:xfrm>
              <a:off x="2808" y="513"/>
              <a:ext cx="193" cy="193"/>
            </a:xfrm>
            <a:custGeom>
              <a:avLst/>
              <a:gdLst>
                <a:gd name="T0" fmla="*/ 192 w 386"/>
                <a:gd name="T1" fmla="*/ 0 h 386"/>
                <a:gd name="T2" fmla="*/ 229 w 386"/>
                <a:gd name="T3" fmla="*/ 2 h 386"/>
                <a:gd name="T4" fmla="*/ 266 w 386"/>
                <a:gd name="T5" fmla="*/ 14 h 386"/>
                <a:gd name="T6" fmla="*/ 299 w 386"/>
                <a:gd name="T7" fmla="*/ 31 h 386"/>
                <a:gd name="T8" fmla="*/ 328 w 386"/>
                <a:gd name="T9" fmla="*/ 56 h 386"/>
                <a:gd name="T10" fmla="*/ 351 w 386"/>
                <a:gd name="T11" fmla="*/ 83 h 386"/>
                <a:gd name="T12" fmla="*/ 369 w 386"/>
                <a:gd name="T13" fmla="*/ 116 h 386"/>
                <a:gd name="T14" fmla="*/ 381 w 386"/>
                <a:gd name="T15" fmla="*/ 153 h 386"/>
                <a:gd name="T16" fmla="*/ 386 w 386"/>
                <a:gd name="T17" fmla="*/ 194 h 386"/>
                <a:gd name="T18" fmla="*/ 381 w 386"/>
                <a:gd name="T19" fmla="*/ 231 h 386"/>
                <a:gd name="T20" fmla="*/ 369 w 386"/>
                <a:gd name="T21" fmla="*/ 268 h 386"/>
                <a:gd name="T22" fmla="*/ 351 w 386"/>
                <a:gd name="T23" fmla="*/ 301 h 386"/>
                <a:gd name="T24" fmla="*/ 328 w 386"/>
                <a:gd name="T25" fmla="*/ 330 h 386"/>
                <a:gd name="T26" fmla="*/ 299 w 386"/>
                <a:gd name="T27" fmla="*/ 353 h 386"/>
                <a:gd name="T28" fmla="*/ 266 w 386"/>
                <a:gd name="T29" fmla="*/ 370 h 386"/>
                <a:gd name="T30" fmla="*/ 229 w 386"/>
                <a:gd name="T31" fmla="*/ 380 h 386"/>
                <a:gd name="T32" fmla="*/ 192 w 386"/>
                <a:gd name="T33" fmla="*/ 386 h 386"/>
                <a:gd name="T34" fmla="*/ 152 w 386"/>
                <a:gd name="T35" fmla="*/ 380 h 386"/>
                <a:gd name="T36" fmla="*/ 117 w 386"/>
                <a:gd name="T37" fmla="*/ 370 h 386"/>
                <a:gd name="T38" fmla="*/ 84 w 386"/>
                <a:gd name="T39" fmla="*/ 353 h 386"/>
                <a:gd name="T40" fmla="*/ 57 w 386"/>
                <a:gd name="T41" fmla="*/ 330 h 386"/>
                <a:gd name="T42" fmla="*/ 31 w 386"/>
                <a:gd name="T43" fmla="*/ 301 h 386"/>
                <a:gd name="T44" fmla="*/ 14 w 386"/>
                <a:gd name="T45" fmla="*/ 268 h 386"/>
                <a:gd name="T46" fmla="*/ 2 w 386"/>
                <a:gd name="T47" fmla="*/ 231 h 386"/>
                <a:gd name="T48" fmla="*/ 0 w 386"/>
                <a:gd name="T49" fmla="*/ 194 h 386"/>
                <a:gd name="T50" fmla="*/ 2 w 386"/>
                <a:gd name="T51" fmla="*/ 153 h 386"/>
                <a:gd name="T52" fmla="*/ 14 w 386"/>
                <a:gd name="T53" fmla="*/ 116 h 386"/>
                <a:gd name="T54" fmla="*/ 31 w 386"/>
                <a:gd name="T55" fmla="*/ 83 h 386"/>
                <a:gd name="T56" fmla="*/ 57 w 386"/>
                <a:gd name="T57" fmla="*/ 56 h 386"/>
                <a:gd name="T58" fmla="*/ 84 w 386"/>
                <a:gd name="T59" fmla="*/ 31 h 386"/>
                <a:gd name="T60" fmla="*/ 117 w 386"/>
                <a:gd name="T61" fmla="*/ 14 h 386"/>
                <a:gd name="T62" fmla="*/ 152 w 386"/>
                <a:gd name="T63" fmla="*/ 2 h 386"/>
                <a:gd name="T64" fmla="*/ 192 w 386"/>
                <a:gd name="T65" fmla="*/ 0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6"/>
                <a:gd name="T100" fmla="*/ 0 h 386"/>
                <a:gd name="T101" fmla="*/ 386 w 386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6" h="386">
                  <a:moveTo>
                    <a:pt x="192" y="0"/>
                  </a:moveTo>
                  <a:lnTo>
                    <a:pt x="229" y="2"/>
                  </a:lnTo>
                  <a:lnTo>
                    <a:pt x="266" y="14"/>
                  </a:lnTo>
                  <a:lnTo>
                    <a:pt x="299" y="31"/>
                  </a:lnTo>
                  <a:lnTo>
                    <a:pt x="328" y="56"/>
                  </a:lnTo>
                  <a:lnTo>
                    <a:pt x="351" y="83"/>
                  </a:lnTo>
                  <a:lnTo>
                    <a:pt x="369" y="116"/>
                  </a:lnTo>
                  <a:lnTo>
                    <a:pt x="381" y="153"/>
                  </a:lnTo>
                  <a:lnTo>
                    <a:pt x="386" y="194"/>
                  </a:lnTo>
                  <a:lnTo>
                    <a:pt x="381" y="231"/>
                  </a:lnTo>
                  <a:lnTo>
                    <a:pt x="369" y="268"/>
                  </a:lnTo>
                  <a:lnTo>
                    <a:pt x="351" y="301"/>
                  </a:lnTo>
                  <a:lnTo>
                    <a:pt x="328" y="330"/>
                  </a:lnTo>
                  <a:lnTo>
                    <a:pt x="299" y="353"/>
                  </a:lnTo>
                  <a:lnTo>
                    <a:pt x="266" y="370"/>
                  </a:lnTo>
                  <a:lnTo>
                    <a:pt x="229" y="380"/>
                  </a:lnTo>
                  <a:lnTo>
                    <a:pt x="192" y="386"/>
                  </a:lnTo>
                  <a:lnTo>
                    <a:pt x="152" y="380"/>
                  </a:lnTo>
                  <a:lnTo>
                    <a:pt x="117" y="370"/>
                  </a:lnTo>
                  <a:lnTo>
                    <a:pt x="84" y="353"/>
                  </a:lnTo>
                  <a:lnTo>
                    <a:pt x="57" y="330"/>
                  </a:lnTo>
                  <a:lnTo>
                    <a:pt x="31" y="301"/>
                  </a:lnTo>
                  <a:lnTo>
                    <a:pt x="14" y="268"/>
                  </a:lnTo>
                  <a:lnTo>
                    <a:pt x="2" y="231"/>
                  </a:lnTo>
                  <a:lnTo>
                    <a:pt x="0" y="194"/>
                  </a:lnTo>
                  <a:lnTo>
                    <a:pt x="2" y="153"/>
                  </a:lnTo>
                  <a:lnTo>
                    <a:pt x="14" y="116"/>
                  </a:lnTo>
                  <a:lnTo>
                    <a:pt x="31" y="83"/>
                  </a:lnTo>
                  <a:lnTo>
                    <a:pt x="57" y="56"/>
                  </a:lnTo>
                  <a:lnTo>
                    <a:pt x="84" y="31"/>
                  </a:lnTo>
                  <a:lnTo>
                    <a:pt x="117" y="14"/>
                  </a:lnTo>
                  <a:lnTo>
                    <a:pt x="15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14"/>
            <p:cNvSpPr>
              <a:spLocks/>
            </p:cNvSpPr>
            <p:nvPr/>
          </p:nvSpPr>
          <p:spPr bwMode="auto">
            <a:xfrm>
              <a:off x="2824" y="529"/>
              <a:ext cx="160" cy="160"/>
            </a:xfrm>
            <a:custGeom>
              <a:avLst/>
              <a:gdLst>
                <a:gd name="T0" fmla="*/ 161 w 320"/>
                <a:gd name="T1" fmla="*/ 0 h 318"/>
                <a:gd name="T2" fmla="*/ 191 w 320"/>
                <a:gd name="T3" fmla="*/ 2 h 318"/>
                <a:gd name="T4" fmla="*/ 222 w 320"/>
                <a:gd name="T5" fmla="*/ 12 h 318"/>
                <a:gd name="T6" fmla="*/ 249 w 320"/>
                <a:gd name="T7" fmla="*/ 25 h 318"/>
                <a:gd name="T8" fmla="*/ 272 w 320"/>
                <a:gd name="T9" fmla="*/ 45 h 318"/>
                <a:gd name="T10" fmla="*/ 289 w 320"/>
                <a:gd name="T11" fmla="*/ 66 h 318"/>
                <a:gd name="T12" fmla="*/ 307 w 320"/>
                <a:gd name="T13" fmla="*/ 95 h 318"/>
                <a:gd name="T14" fmla="*/ 317 w 320"/>
                <a:gd name="T15" fmla="*/ 122 h 318"/>
                <a:gd name="T16" fmla="*/ 320 w 320"/>
                <a:gd name="T17" fmla="*/ 157 h 318"/>
                <a:gd name="T18" fmla="*/ 317 w 320"/>
                <a:gd name="T19" fmla="*/ 186 h 318"/>
                <a:gd name="T20" fmla="*/ 307 w 320"/>
                <a:gd name="T21" fmla="*/ 217 h 318"/>
                <a:gd name="T22" fmla="*/ 289 w 320"/>
                <a:gd name="T23" fmla="*/ 244 h 318"/>
                <a:gd name="T24" fmla="*/ 272 w 320"/>
                <a:gd name="T25" fmla="*/ 270 h 318"/>
                <a:gd name="T26" fmla="*/ 249 w 320"/>
                <a:gd name="T27" fmla="*/ 287 h 318"/>
                <a:gd name="T28" fmla="*/ 222 w 320"/>
                <a:gd name="T29" fmla="*/ 304 h 318"/>
                <a:gd name="T30" fmla="*/ 191 w 320"/>
                <a:gd name="T31" fmla="*/ 314 h 318"/>
                <a:gd name="T32" fmla="*/ 161 w 320"/>
                <a:gd name="T33" fmla="*/ 318 h 318"/>
                <a:gd name="T34" fmla="*/ 127 w 320"/>
                <a:gd name="T35" fmla="*/ 314 h 318"/>
                <a:gd name="T36" fmla="*/ 97 w 320"/>
                <a:gd name="T37" fmla="*/ 304 h 318"/>
                <a:gd name="T38" fmla="*/ 68 w 320"/>
                <a:gd name="T39" fmla="*/ 287 h 318"/>
                <a:gd name="T40" fmla="*/ 47 w 320"/>
                <a:gd name="T41" fmla="*/ 270 h 318"/>
                <a:gd name="T42" fmla="*/ 26 w 320"/>
                <a:gd name="T43" fmla="*/ 244 h 318"/>
                <a:gd name="T44" fmla="*/ 12 w 320"/>
                <a:gd name="T45" fmla="*/ 217 h 318"/>
                <a:gd name="T46" fmla="*/ 2 w 320"/>
                <a:gd name="T47" fmla="*/ 186 h 318"/>
                <a:gd name="T48" fmla="*/ 0 w 320"/>
                <a:gd name="T49" fmla="*/ 157 h 318"/>
                <a:gd name="T50" fmla="*/ 2 w 320"/>
                <a:gd name="T51" fmla="*/ 122 h 318"/>
                <a:gd name="T52" fmla="*/ 12 w 320"/>
                <a:gd name="T53" fmla="*/ 95 h 318"/>
                <a:gd name="T54" fmla="*/ 26 w 320"/>
                <a:gd name="T55" fmla="*/ 66 h 318"/>
                <a:gd name="T56" fmla="*/ 47 w 320"/>
                <a:gd name="T57" fmla="*/ 45 h 318"/>
                <a:gd name="T58" fmla="*/ 68 w 320"/>
                <a:gd name="T59" fmla="*/ 25 h 318"/>
                <a:gd name="T60" fmla="*/ 97 w 320"/>
                <a:gd name="T61" fmla="*/ 12 h 318"/>
                <a:gd name="T62" fmla="*/ 127 w 320"/>
                <a:gd name="T63" fmla="*/ 2 h 318"/>
                <a:gd name="T64" fmla="*/ 161 w 320"/>
                <a:gd name="T65" fmla="*/ 0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318"/>
                <a:gd name="T101" fmla="*/ 320 w 320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318">
                  <a:moveTo>
                    <a:pt x="161" y="0"/>
                  </a:moveTo>
                  <a:lnTo>
                    <a:pt x="191" y="2"/>
                  </a:lnTo>
                  <a:lnTo>
                    <a:pt x="222" y="12"/>
                  </a:lnTo>
                  <a:lnTo>
                    <a:pt x="249" y="25"/>
                  </a:lnTo>
                  <a:lnTo>
                    <a:pt x="272" y="45"/>
                  </a:lnTo>
                  <a:lnTo>
                    <a:pt x="289" y="66"/>
                  </a:lnTo>
                  <a:lnTo>
                    <a:pt x="307" y="95"/>
                  </a:lnTo>
                  <a:lnTo>
                    <a:pt x="317" y="122"/>
                  </a:lnTo>
                  <a:lnTo>
                    <a:pt x="320" y="157"/>
                  </a:lnTo>
                  <a:lnTo>
                    <a:pt x="317" y="186"/>
                  </a:lnTo>
                  <a:lnTo>
                    <a:pt x="307" y="217"/>
                  </a:lnTo>
                  <a:lnTo>
                    <a:pt x="289" y="244"/>
                  </a:lnTo>
                  <a:lnTo>
                    <a:pt x="272" y="270"/>
                  </a:lnTo>
                  <a:lnTo>
                    <a:pt x="249" y="287"/>
                  </a:lnTo>
                  <a:lnTo>
                    <a:pt x="222" y="304"/>
                  </a:lnTo>
                  <a:lnTo>
                    <a:pt x="191" y="314"/>
                  </a:lnTo>
                  <a:lnTo>
                    <a:pt x="161" y="318"/>
                  </a:lnTo>
                  <a:lnTo>
                    <a:pt x="127" y="314"/>
                  </a:lnTo>
                  <a:lnTo>
                    <a:pt x="97" y="304"/>
                  </a:lnTo>
                  <a:lnTo>
                    <a:pt x="68" y="287"/>
                  </a:lnTo>
                  <a:lnTo>
                    <a:pt x="47" y="270"/>
                  </a:lnTo>
                  <a:lnTo>
                    <a:pt x="26" y="244"/>
                  </a:lnTo>
                  <a:lnTo>
                    <a:pt x="12" y="217"/>
                  </a:lnTo>
                  <a:lnTo>
                    <a:pt x="2" y="186"/>
                  </a:lnTo>
                  <a:lnTo>
                    <a:pt x="0" y="157"/>
                  </a:lnTo>
                  <a:lnTo>
                    <a:pt x="2" y="122"/>
                  </a:lnTo>
                  <a:lnTo>
                    <a:pt x="12" y="95"/>
                  </a:lnTo>
                  <a:lnTo>
                    <a:pt x="26" y="66"/>
                  </a:lnTo>
                  <a:lnTo>
                    <a:pt x="47" y="45"/>
                  </a:lnTo>
                  <a:lnTo>
                    <a:pt x="68" y="25"/>
                  </a:lnTo>
                  <a:lnTo>
                    <a:pt x="97" y="12"/>
                  </a:lnTo>
                  <a:lnTo>
                    <a:pt x="127" y="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15"/>
            <p:cNvSpPr>
              <a:spLocks/>
            </p:cNvSpPr>
            <p:nvPr/>
          </p:nvSpPr>
          <p:spPr bwMode="auto">
            <a:xfrm>
              <a:off x="2828" y="566"/>
              <a:ext cx="99" cy="100"/>
            </a:xfrm>
            <a:custGeom>
              <a:avLst/>
              <a:gdLst>
                <a:gd name="T0" fmla="*/ 99 w 200"/>
                <a:gd name="T1" fmla="*/ 0 h 199"/>
                <a:gd name="T2" fmla="*/ 117 w 200"/>
                <a:gd name="T3" fmla="*/ 0 h 199"/>
                <a:gd name="T4" fmla="*/ 136 w 200"/>
                <a:gd name="T5" fmla="*/ 6 h 199"/>
                <a:gd name="T6" fmla="*/ 153 w 200"/>
                <a:gd name="T7" fmla="*/ 15 h 199"/>
                <a:gd name="T8" fmla="*/ 169 w 200"/>
                <a:gd name="T9" fmla="*/ 29 h 199"/>
                <a:gd name="T10" fmla="*/ 181 w 200"/>
                <a:gd name="T11" fmla="*/ 42 h 199"/>
                <a:gd name="T12" fmla="*/ 190 w 200"/>
                <a:gd name="T13" fmla="*/ 60 h 199"/>
                <a:gd name="T14" fmla="*/ 196 w 200"/>
                <a:gd name="T15" fmla="*/ 77 h 199"/>
                <a:gd name="T16" fmla="*/ 200 w 200"/>
                <a:gd name="T17" fmla="*/ 99 h 199"/>
                <a:gd name="T18" fmla="*/ 196 w 200"/>
                <a:gd name="T19" fmla="*/ 116 h 199"/>
                <a:gd name="T20" fmla="*/ 190 w 200"/>
                <a:gd name="T21" fmla="*/ 135 h 199"/>
                <a:gd name="T22" fmla="*/ 181 w 200"/>
                <a:gd name="T23" fmla="*/ 153 h 199"/>
                <a:gd name="T24" fmla="*/ 169 w 200"/>
                <a:gd name="T25" fmla="*/ 168 h 199"/>
                <a:gd name="T26" fmla="*/ 153 w 200"/>
                <a:gd name="T27" fmla="*/ 180 h 199"/>
                <a:gd name="T28" fmla="*/ 136 w 200"/>
                <a:gd name="T29" fmla="*/ 190 h 199"/>
                <a:gd name="T30" fmla="*/ 117 w 200"/>
                <a:gd name="T31" fmla="*/ 196 h 199"/>
                <a:gd name="T32" fmla="*/ 99 w 200"/>
                <a:gd name="T33" fmla="*/ 199 h 199"/>
                <a:gd name="T34" fmla="*/ 78 w 200"/>
                <a:gd name="T35" fmla="*/ 196 h 199"/>
                <a:gd name="T36" fmla="*/ 60 w 200"/>
                <a:gd name="T37" fmla="*/ 190 h 199"/>
                <a:gd name="T38" fmla="*/ 43 w 200"/>
                <a:gd name="T39" fmla="*/ 180 h 199"/>
                <a:gd name="T40" fmla="*/ 29 w 200"/>
                <a:gd name="T41" fmla="*/ 168 h 199"/>
                <a:gd name="T42" fmla="*/ 16 w 200"/>
                <a:gd name="T43" fmla="*/ 153 h 199"/>
                <a:gd name="T44" fmla="*/ 6 w 200"/>
                <a:gd name="T45" fmla="*/ 135 h 199"/>
                <a:gd name="T46" fmla="*/ 0 w 200"/>
                <a:gd name="T47" fmla="*/ 116 h 199"/>
                <a:gd name="T48" fmla="*/ 0 w 200"/>
                <a:gd name="T49" fmla="*/ 99 h 199"/>
                <a:gd name="T50" fmla="*/ 0 w 200"/>
                <a:gd name="T51" fmla="*/ 77 h 199"/>
                <a:gd name="T52" fmla="*/ 6 w 200"/>
                <a:gd name="T53" fmla="*/ 60 h 199"/>
                <a:gd name="T54" fmla="*/ 16 w 200"/>
                <a:gd name="T55" fmla="*/ 42 h 199"/>
                <a:gd name="T56" fmla="*/ 29 w 200"/>
                <a:gd name="T57" fmla="*/ 29 h 199"/>
                <a:gd name="T58" fmla="*/ 43 w 200"/>
                <a:gd name="T59" fmla="*/ 15 h 199"/>
                <a:gd name="T60" fmla="*/ 60 w 200"/>
                <a:gd name="T61" fmla="*/ 6 h 199"/>
                <a:gd name="T62" fmla="*/ 78 w 200"/>
                <a:gd name="T63" fmla="*/ 0 h 199"/>
                <a:gd name="T64" fmla="*/ 99 w 200"/>
                <a:gd name="T65" fmla="*/ 0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199"/>
                <a:gd name="T101" fmla="*/ 200 w 200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199">
                  <a:moveTo>
                    <a:pt x="99" y="0"/>
                  </a:moveTo>
                  <a:lnTo>
                    <a:pt x="117" y="0"/>
                  </a:lnTo>
                  <a:lnTo>
                    <a:pt x="136" y="6"/>
                  </a:lnTo>
                  <a:lnTo>
                    <a:pt x="153" y="15"/>
                  </a:lnTo>
                  <a:lnTo>
                    <a:pt x="169" y="29"/>
                  </a:lnTo>
                  <a:lnTo>
                    <a:pt x="181" y="42"/>
                  </a:lnTo>
                  <a:lnTo>
                    <a:pt x="190" y="60"/>
                  </a:lnTo>
                  <a:lnTo>
                    <a:pt x="196" y="77"/>
                  </a:lnTo>
                  <a:lnTo>
                    <a:pt x="200" y="99"/>
                  </a:lnTo>
                  <a:lnTo>
                    <a:pt x="196" y="116"/>
                  </a:lnTo>
                  <a:lnTo>
                    <a:pt x="190" y="135"/>
                  </a:lnTo>
                  <a:lnTo>
                    <a:pt x="181" y="153"/>
                  </a:lnTo>
                  <a:lnTo>
                    <a:pt x="169" y="168"/>
                  </a:lnTo>
                  <a:lnTo>
                    <a:pt x="153" y="180"/>
                  </a:lnTo>
                  <a:lnTo>
                    <a:pt x="136" y="190"/>
                  </a:lnTo>
                  <a:lnTo>
                    <a:pt x="117" y="196"/>
                  </a:lnTo>
                  <a:lnTo>
                    <a:pt x="99" y="199"/>
                  </a:lnTo>
                  <a:lnTo>
                    <a:pt x="78" y="196"/>
                  </a:lnTo>
                  <a:lnTo>
                    <a:pt x="60" y="190"/>
                  </a:lnTo>
                  <a:lnTo>
                    <a:pt x="43" y="180"/>
                  </a:lnTo>
                  <a:lnTo>
                    <a:pt x="29" y="168"/>
                  </a:lnTo>
                  <a:lnTo>
                    <a:pt x="16" y="153"/>
                  </a:lnTo>
                  <a:lnTo>
                    <a:pt x="6" y="135"/>
                  </a:lnTo>
                  <a:lnTo>
                    <a:pt x="0" y="116"/>
                  </a:lnTo>
                  <a:lnTo>
                    <a:pt x="0" y="99"/>
                  </a:lnTo>
                  <a:lnTo>
                    <a:pt x="0" y="77"/>
                  </a:lnTo>
                  <a:lnTo>
                    <a:pt x="6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5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16"/>
            <p:cNvSpPr>
              <a:spLocks/>
            </p:cNvSpPr>
            <p:nvPr/>
          </p:nvSpPr>
          <p:spPr bwMode="auto">
            <a:xfrm>
              <a:off x="2831" y="591"/>
              <a:ext cx="48" cy="46"/>
            </a:xfrm>
            <a:custGeom>
              <a:avLst/>
              <a:gdLst>
                <a:gd name="T0" fmla="*/ 49 w 97"/>
                <a:gd name="T1" fmla="*/ 0 h 93"/>
                <a:gd name="T2" fmla="*/ 64 w 97"/>
                <a:gd name="T3" fmla="*/ 2 h 93"/>
                <a:gd name="T4" fmla="*/ 82 w 97"/>
                <a:gd name="T5" fmla="*/ 12 h 93"/>
                <a:gd name="T6" fmla="*/ 85 w 97"/>
                <a:gd name="T7" fmla="*/ 18 h 93"/>
                <a:gd name="T8" fmla="*/ 91 w 97"/>
                <a:gd name="T9" fmla="*/ 27 h 93"/>
                <a:gd name="T10" fmla="*/ 95 w 97"/>
                <a:gd name="T11" fmla="*/ 37 h 93"/>
                <a:gd name="T12" fmla="*/ 97 w 97"/>
                <a:gd name="T13" fmla="*/ 49 h 93"/>
                <a:gd name="T14" fmla="*/ 91 w 97"/>
                <a:gd name="T15" fmla="*/ 64 h 93"/>
                <a:gd name="T16" fmla="*/ 82 w 97"/>
                <a:gd name="T17" fmla="*/ 80 h 93"/>
                <a:gd name="T18" fmla="*/ 64 w 97"/>
                <a:gd name="T19" fmla="*/ 89 h 93"/>
                <a:gd name="T20" fmla="*/ 49 w 97"/>
                <a:gd name="T21" fmla="*/ 93 h 93"/>
                <a:gd name="T22" fmla="*/ 29 w 97"/>
                <a:gd name="T23" fmla="*/ 89 h 93"/>
                <a:gd name="T24" fmla="*/ 14 w 97"/>
                <a:gd name="T25" fmla="*/ 80 h 93"/>
                <a:gd name="T26" fmla="*/ 4 w 97"/>
                <a:gd name="T27" fmla="*/ 64 h 93"/>
                <a:gd name="T28" fmla="*/ 0 w 97"/>
                <a:gd name="T29" fmla="*/ 49 h 93"/>
                <a:gd name="T30" fmla="*/ 0 w 97"/>
                <a:gd name="T31" fmla="*/ 37 h 93"/>
                <a:gd name="T32" fmla="*/ 4 w 97"/>
                <a:gd name="T33" fmla="*/ 27 h 93"/>
                <a:gd name="T34" fmla="*/ 8 w 97"/>
                <a:gd name="T35" fmla="*/ 18 h 93"/>
                <a:gd name="T36" fmla="*/ 14 w 97"/>
                <a:gd name="T37" fmla="*/ 12 h 93"/>
                <a:gd name="T38" fmla="*/ 29 w 97"/>
                <a:gd name="T39" fmla="*/ 2 h 93"/>
                <a:gd name="T40" fmla="*/ 49 w 97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93"/>
                <a:gd name="T65" fmla="*/ 97 w 97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93">
                  <a:moveTo>
                    <a:pt x="49" y="0"/>
                  </a:moveTo>
                  <a:lnTo>
                    <a:pt x="64" y="2"/>
                  </a:lnTo>
                  <a:lnTo>
                    <a:pt x="82" y="12"/>
                  </a:lnTo>
                  <a:lnTo>
                    <a:pt x="85" y="18"/>
                  </a:lnTo>
                  <a:lnTo>
                    <a:pt x="91" y="27"/>
                  </a:lnTo>
                  <a:lnTo>
                    <a:pt x="95" y="37"/>
                  </a:lnTo>
                  <a:lnTo>
                    <a:pt x="97" y="49"/>
                  </a:lnTo>
                  <a:lnTo>
                    <a:pt x="91" y="64"/>
                  </a:lnTo>
                  <a:lnTo>
                    <a:pt x="82" y="80"/>
                  </a:lnTo>
                  <a:lnTo>
                    <a:pt x="64" y="89"/>
                  </a:lnTo>
                  <a:lnTo>
                    <a:pt x="49" y="93"/>
                  </a:lnTo>
                  <a:lnTo>
                    <a:pt x="29" y="89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9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17"/>
            <p:cNvSpPr>
              <a:spLocks/>
            </p:cNvSpPr>
            <p:nvPr/>
          </p:nvSpPr>
          <p:spPr bwMode="auto">
            <a:xfrm>
              <a:off x="2878" y="532"/>
              <a:ext cx="51" cy="158"/>
            </a:xfrm>
            <a:custGeom>
              <a:avLst/>
              <a:gdLst>
                <a:gd name="T0" fmla="*/ 12 w 103"/>
                <a:gd name="T1" fmla="*/ 4 h 316"/>
                <a:gd name="T2" fmla="*/ 0 w 103"/>
                <a:gd name="T3" fmla="*/ 31 h 316"/>
                <a:gd name="T4" fmla="*/ 23 w 103"/>
                <a:gd name="T5" fmla="*/ 58 h 316"/>
                <a:gd name="T6" fmla="*/ 45 w 103"/>
                <a:gd name="T7" fmla="*/ 72 h 316"/>
                <a:gd name="T8" fmla="*/ 18 w 103"/>
                <a:gd name="T9" fmla="*/ 79 h 316"/>
                <a:gd name="T10" fmla="*/ 0 w 103"/>
                <a:gd name="T11" fmla="*/ 89 h 316"/>
                <a:gd name="T12" fmla="*/ 21 w 103"/>
                <a:gd name="T13" fmla="*/ 112 h 316"/>
                <a:gd name="T14" fmla="*/ 35 w 103"/>
                <a:gd name="T15" fmla="*/ 130 h 316"/>
                <a:gd name="T16" fmla="*/ 23 w 103"/>
                <a:gd name="T17" fmla="*/ 141 h 316"/>
                <a:gd name="T18" fmla="*/ 16 w 103"/>
                <a:gd name="T19" fmla="*/ 151 h 316"/>
                <a:gd name="T20" fmla="*/ 25 w 103"/>
                <a:gd name="T21" fmla="*/ 180 h 316"/>
                <a:gd name="T22" fmla="*/ 35 w 103"/>
                <a:gd name="T23" fmla="*/ 198 h 316"/>
                <a:gd name="T24" fmla="*/ 31 w 103"/>
                <a:gd name="T25" fmla="*/ 207 h 316"/>
                <a:gd name="T26" fmla="*/ 19 w 103"/>
                <a:gd name="T27" fmla="*/ 213 h 316"/>
                <a:gd name="T28" fmla="*/ 43 w 103"/>
                <a:gd name="T29" fmla="*/ 242 h 316"/>
                <a:gd name="T30" fmla="*/ 56 w 103"/>
                <a:gd name="T31" fmla="*/ 269 h 316"/>
                <a:gd name="T32" fmla="*/ 51 w 103"/>
                <a:gd name="T33" fmla="*/ 291 h 316"/>
                <a:gd name="T34" fmla="*/ 49 w 103"/>
                <a:gd name="T35" fmla="*/ 310 h 316"/>
                <a:gd name="T36" fmla="*/ 62 w 103"/>
                <a:gd name="T37" fmla="*/ 314 h 316"/>
                <a:gd name="T38" fmla="*/ 68 w 103"/>
                <a:gd name="T39" fmla="*/ 308 h 316"/>
                <a:gd name="T40" fmla="*/ 76 w 103"/>
                <a:gd name="T41" fmla="*/ 297 h 316"/>
                <a:gd name="T42" fmla="*/ 85 w 103"/>
                <a:gd name="T43" fmla="*/ 275 h 316"/>
                <a:gd name="T44" fmla="*/ 95 w 103"/>
                <a:gd name="T45" fmla="*/ 258 h 316"/>
                <a:gd name="T46" fmla="*/ 95 w 103"/>
                <a:gd name="T47" fmla="*/ 240 h 316"/>
                <a:gd name="T48" fmla="*/ 91 w 103"/>
                <a:gd name="T49" fmla="*/ 223 h 316"/>
                <a:gd name="T50" fmla="*/ 76 w 103"/>
                <a:gd name="T51" fmla="*/ 202 h 316"/>
                <a:gd name="T52" fmla="*/ 62 w 103"/>
                <a:gd name="T53" fmla="*/ 182 h 316"/>
                <a:gd name="T54" fmla="*/ 56 w 103"/>
                <a:gd name="T55" fmla="*/ 165 h 316"/>
                <a:gd name="T56" fmla="*/ 85 w 103"/>
                <a:gd name="T57" fmla="*/ 149 h 316"/>
                <a:gd name="T58" fmla="*/ 101 w 103"/>
                <a:gd name="T59" fmla="*/ 134 h 316"/>
                <a:gd name="T60" fmla="*/ 82 w 103"/>
                <a:gd name="T61" fmla="*/ 114 h 316"/>
                <a:gd name="T62" fmla="*/ 76 w 103"/>
                <a:gd name="T63" fmla="*/ 101 h 316"/>
                <a:gd name="T64" fmla="*/ 85 w 103"/>
                <a:gd name="T65" fmla="*/ 85 h 316"/>
                <a:gd name="T66" fmla="*/ 95 w 103"/>
                <a:gd name="T67" fmla="*/ 77 h 316"/>
                <a:gd name="T68" fmla="*/ 103 w 103"/>
                <a:gd name="T69" fmla="*/ 64 h 316"/>
                <a:gd name="T70" fmla="*/ 99 w 103"/>
                <a:gd name="T71" fmla="*/ 56 h 316"/>
                <a:gd name="T72" fmla="*/ 76 w 103"/>
                <a:gd name="T73" fmla="*/ 46 h 316"/>
                <a:gd name="T74" fmla="*/ 45 w 103"/>
                <a:gd name="T75" fmla="*/ 42 h 316"/>
                <a:gd name="T76" fmla="*/ 19 w 103"/>
                <a:gd name="T77" fmla="*/ 35 h 316"/>
                <a:gd name="T78" fmla="*/ 12 w 103"/>
                <a:gd name="T79" fmla="*/ 15 h 3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"/>
                <a:gd name="T121" fmla="*/ 0 h 316"/>
                <a:gd name="T122" fmla="*/ 103 w 103"/>
                <a:gd name="T123" fmla="*/ 316 h 3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" h="316">
                  <a:moveTo>
                    <a:pt x="18" y="0"/>
                  </a:moveTo>
                  <a:lnTo>
                    <a:pt x="12" y="4"/>
                  </a:lnTo>
                  <a:lnTo>
                    <a:pt x="4" y="15"/>
                  </a:lnTo>
                  <a:lnTo>
                    <a:pt x="0" y="31"/>
                  </a:lnTo>
                  <a:lnTo>
                    <a:pt x="8" y="48"/>
                  </a:lnTo>
                  <a:lnTo>
                    <a:pt x="23" y="58"/>
                  </a:lnTo>
                  <a:lnTo>
                    <a:pt x="39" y="66"/>
                  </a:lnTo>
                  <a:lnTo>
                    <a:pt x="45" y="72"/>
                  </a:lnTo>
                  <a:lnTo>
                    <a:pt x="37" y="77"/>
                  </a:lnTo>
                  <a:lnTo>
                    <a:pt x="18" y="79"/>
                  </a:lnTo>
                  <a:lnTo>
                    <a:pt x="6" y="83"/>
                  </a:lnTo>
                  <a:lnTo>
                    <a:pt x="0" y="89"/>
                  </a:lnTo>
                  <a:lnTo>
                    <a:pt x="8" y="101"/>
                  </a:lnTo>
                  <a:lnTo>
                    <a:pt x="21" y="112"/>
                  </a:lnTo>
                  <a:lnTo>
                    <a:pt x="31" y="124"/>
                  </a:lnTo>
                  <a:lnTo>
                    <a:pt x="35" y="130"/>
                  </a:lnTo>
                  <a:lnTo>
                    <a:pt x="33" y="138"/>
                  </a:lnTo>
                  <a:lnTo>
                    <a:pt x="23" y="141"/>
                  </a:lnTo>
                  <a:lnTo>
                    <a:pt x="18" y="145"/>
                  </a:lnTo>
                  <a:lnTo>
                    <a:pt x="16" y="151"/>
                  </a:lnTo>
                  <a:lnTo>
                    <a:pt x="21" y="167"/>
                  </a:lnTo>
                  <a:lnTo>
                    <a:pt x="25" y="180"/>
                  </a:lnTo>
                  <a:lnTo>
                    <a:pt x="31" y="190"/>
                  </a:lnTo>
                  <a:lnTo>
                    <a:pt x="35" y="198"/>
                  </a:lnTo>
                  <a:lnTo>
                    <a:pt x="37" y="205"/>
                  </a:lnTo>
                  <a:lnTo>
                    <a:pt x="31" y="207"/>
                  </a:lnTo>
                  <a:lnTo>
                    <a:pt x="23" y="209"/>
                  </a:lnTo>
                  <a:lnTo>
                    <a:pt x="19" y="213"/>
                  </a:lnTo>
                  <a:lnTo>
                    <a:pt x="27" y="225"/>
                  </a:lnTo>
                  <a:lnTo>
                    <a:pt x="43" y="242"/>
                  </a:lnTo>
                  <a:lnTo>
                    <a:pt x="52" y="258"/>
                  </a:lnTo>
                  <a:lnTo>
                    <a:pt x="56" y="269"/>
                  </a:lnTo>
                  <a:lnTo>
                    <a:pt x="56" y="281"/>
                  </a:lnTo>
                  <a:lnTo>
                    <a:pt x="51" y="291"/>
                  </a:lnTo>
                  <a:lnTo>
                    <a:pt x="49" y="300"/>
                  </a:lnTo>
                  <a:lnTo>
                    <a:pt x="49" y="310"/>
                  </a:lnTo>
                  <a:lnTo>
                    <a:pt x="56" y="316"/>
                  </a:lnTo>
                  <a:lnTo>
                    <a:pt x="62" y="314"/>
                  </a:lnTo>
                  <a:lnTo>
                    <a:pt x="68" y="312"/>
                  </a:lnTo>
                  <a:lnTo>
                    <a:pt x="68" y="308"/>
                  </a:lnTo>
                  <a:lnTo>
                    <a:pt x="72" y="304"/>
                  </a:lnTo>
                  <a:lnTo>
                    <a:pt x="76" y="297"/>
                  </a:lnTo>
                  <a:lnTo>
                    <a:pt x="82" y="287"/>
                  </a:lnTo>
                  <a:lnTo>
                    <a:pt x="85" y="275"/>
                  </a:lnTo>
                  <a:lnTo>
                    <a:pt x="91" y="266"/>
                  </a:lnTo>
                  <a:lnTo>
                    <a:pt x="95" y="258"/>
                  </a:lnTo>
                  <a:lnTo>
                    <a:pt x="97" y="250"/>
                  </a:lnTo>
                  <a:lnTo>
                    <a:pt x="95" y="240"/>
                  </a:lnTo>
                  <a:lnTo>
                    <a:pt x="95" y="233"/>
                  </a:lnTo>
                  <a:lnTo>
                    <a:pt x="91" y="223"/>
                  </a:lnTo>
                  <a:lnTo>
                    <a:pt x="85" y="213"/>
                  </a:lnTo>
                  <a:lnTo>
                    <a:pt x="76" y="202"/>
                  </a:lnTo>
                  <a:lnTo>
                    <a:pt x="68" y="192"/>
                  </a:lnTo>
                  <a:lnTo>
                    <a:pt x="62" y="182"/>
                  </a:lnTo>
                  <a:lnTo>
                    <a:pt x="58" y="176"/>
                  </a:lnTo>
                  <a:lnTo>
                    <a:pt x="56" y="165"/>
                  </a:lnTo>
                  <a:lnTo>
                    <a:pt x="70" y="157"/>
                  </a:lnTo>
                  <a:lnTo>
                    <a:pt x="85" y="149"/>
                  </a:lnTo>
                  <a:lnTo>
                    <a:pt x="99" y="141"/>
                  </a:lnTo>
                  <a:lnTo>
                    <a:pt x="101" y="134"/>
                  </a:lnTo>
                  <a:lnTo>
                    <a:pt x="91" y="122"/>
                  </a:lnTo>
                  <a:lnTo>
                    <a:pt x="82" y="114"/>
                  </a:lnTo>
                  <a:lnTo>
                    <a:pt x="78" y="108"/>
                  </a:lnTo>
                  <a:lnTo>
                    <a:pt x="76" y="101"/>
                  </a:lnTo>
                  <a:lnTo>
                    <a:pt x="80" y="95"/>
                  </a:lnTo>
                  <a:lnTo>
                    <a:pt x="85" y="85"/>
                  </a:lnTo>
                  <a:lnTo>
                    <a:pt x="91" y="81"/>
                  </a:lnTo>
                  <a:lnTo>
                    <a:pt x="95" y="77"/>
                  </a:lnTo>
                  <a:lnTo>
                    <a:pt x="103" y="70"/>
                  </a:lnTo>
                  <a:lnTo>
                    <a:pt x="103" y="64"/>
                  </a:lnTo>
                  <a:lnTo>
                    <a:pt x="103" y="60"/>
                  </a:lnTo>
                  <a:lnTo>
                    <a:pt x="99" y="56"/>
                  </a:lnTo>
                  <a:lnTo>
                    <a:pt x="91" y="52"/>
                  </a:lnTo>
                  <a:lnTo>
                    <a:pt x="76" y="46"/>
                  </a:lnTo>
                  <a:lnTo>
                    <a:pt x="60" y="46"/>
                  </a:lnTo>
                  <a:lnTo>
                    <a:pt x="45" y="42"/>
                  </a:lnTo>
                  <a:lnTo>
                    <a:pt x="33" y="41"/>
                  </a:lnTo>
                  <a:lnTo>
                    <a:pt x="19" y="35"/>
                  </a:lnTo>
                  <a:lnTo>
                    <a:pt x="14" y="27"/>
                  </a:lnTo>
                  <a:lnTo>
                    <a:pt x="12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18"/>
            <p:cNvSpPr>
              <a:spLocks/>
            </p:cNvSpPr>
            <p:nvPr/>
          </p:nvSpPr>
          <p:spPr bwMode="auto">
            <a:xfrm>
              <a:off x="2882" y="760"/>
              <a:ext cx="292" cy="135"/>
            </a:xfrm>
            <a:custGeom>
              <a:avLst/>
              <a:gdLst>
                <a:gd name="T0" fmla="*/ 0 w 584"/>
                <a:gd name="T1" fmla="*/ 147 h 269"/>
                <a:gd name="T2" fmla="*/ 0 w 584"/>
                <a:gd name="T3" fmla="*/ 141 h 269"/>
                <a:gd name="T4" fmla="*/ 4 w 584"/>
                <a:gd name="T5" fmla="*/ 129 h 269"/>
                <a:gd name="T6" fmla="*/ 8 w 584"/>
                <a:gd name="T7" fmla="*/ 110 h 269"/>
                <a:gd name="T8" fmla="*/ 17 w 584"/>
                <a:gd name="T9" fmla="*/ 91 h 269"/>
                <a:gd name="T10" fmla="*/ 25 w 584"/>
                <a:gd name="T11" fmla="*/ 67 h 269"/>
                <a:gd name="T12" fmla="*/ 39 w 584"/>
                <a:gd name="T13" fmla="*/ 48 h 269"/>
                <a:gd name="T14" fmla="*/ 50 w 584"/>
                <a:gd name="T15" fmla="*/ 31 h 269"/>
                <a:gd name="T16" fmla="*/ 68 w 584"/>
                <a:gd name="T17" fmla="*/ 21 h 269"/>
                <a:gd name="T18" fmla="*/ 89 w 584"/>
                <a:gd name="T19" fmla="*/ 11 h 269"/>
                <a:gd name="T20" fmla="*/ 126 w 584"/>
                <a:gd name="T21" fmla="*/ 5 h 269"/>
                <a:gd name="T22" fmla="*/ 172 w 584"/>
                <a:gd name="T23" fmla="*/ 1 h 269"/>
                <a:gd name="T24" fmla="*/ 227 w 584"/>
                <a:gd name="T25" fmla="*/ 1 h 269"/>
                <a:gd name="T26" fmla="*/ 279 w 584"/>
                <a:gd name="T27" fmla="*/ 0 h 269"/>
                <a:gd name="T28" fmla="*/ 330 w 584"/>
                <a:gd name="T29" fmla="*/ 1 h 269"/>
                <a:gd name="T30" fmla="*/ 370 w 584"/>
                <a:gd name="T31" fmla="*/ 5 h 269"/>
                <a:gd name="T32" fmla="*/ 399 w 584"/>
                <a:gd name="T33" fmla="*/ 13 h 269"/>
                <a:gd name="T34" fmla="*/ 421 w 584"/>
                <a:gd name="T35" fmla="*/ 23 h 269"/>
                <a:gd name="T36" fmla="*/ 450 w 584"/>
                <a:gd name="T37" fmla="*/ 42 h 269"/>
                <a:gd name="T38" fmla="*/ 479 w 584"/>
                <a:gd name="T39" fmla="*/ 65 h 269"/>
                <a:gd name="T40" fmla="*/ 512 w 584"/>
                <a:gd name="T41" fmla="*/ 95 h 269"/>
                <a:gd name="T42" fmla="*/ 539 w 584"/>
                <a:gd name="T43" fmla="*/ 120 h 269"/>
                <a:gd name="T44" fmla="*/ 562 w 584"/>
                <a:gd name="T45" fmla="*/ 147 h 269"/>
                <a:gd name="T46" fmla="*/ 576 w 584"/>
                <a:gd name="T47" fmla="*/ 170 h 269"/>
                <a:gd name="T48" fmla="*/ 584 w 584"/>
                <a:gd name="T49" fmla="*/ 188 h 269"/>
                <a:gd name="T50" fmla="*/ 527 w 584"/>
                <a:gd name="T51" fmla="*/ 223 h 269"/>
                <a:gd name="T52" fmla="*/ 458 w 584"/>
                <a:gd name="T53" fmla="*/ 250 h 269"/>
                <a:gd name="T54" fmla="*/ 376 w 584"/>
                <a:gd name="T55" fmla="*/ 265 h 269"/>
                <a:gd name="T56" fmla="*/ 291 w 584"/>
                <a:gd name="T57" fmla="*/ 269 h 269"/>
                <a:gd name="T58" fmla="*/ 203 w 584"/>
                <a:gd name="T59" fmla="*/ 257 h 269"/>
                <a:gd name="T60" fmla="*/ 124 w 584"/>
                <a:gd name="T61" fmla="*/ 236 h 269"/>
                <a:gd name="T62" fmla="*/ 52 w 584"/>
                <a:gd name="T63" fmla="*/ 197 h 269"/>
                <a:gd name="T64" fmla="*/ 0 w 584"/>
                <a:gd name="T65" fmla="*/ 147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4"/>
                <a:gd name="T100" fmla="*/ 0 h 269"/>
                <a:gd name="T101" fmla="*/ 584 w 584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4" h="269">
                  <a:moveTo>
                    <a:pt x="0" y="147"/>
                  </a:moveTo>
                  <a:lnTo>
                    <a:pt x="0" y="141"/>
                  </a:lnTo>
                  <a:lnTo>
                    <a:pt x="4" y="129"/>
                  </a:lnTo>
                  <a:lnTo>
                    <a:pt x="8" y="110"/>
                  </a:lnTo>
                  <a:lnTo>
                    <a:pt x="17" y="91"/>
                  </a:lnTo>
                  <a:lnTo>
                    <a:pt x="25" y="67"/>
                  </a:lnTo>
                  <a:lnTo>
                    <a:pt x="39" y="48"/>
                  </a:lnTo>
                  <a:lnTo>
                    <a:pt x="50" y="31"/>
                  </a:lnTo>
                  <a:lnTo>
                    <a:pt x="68" y="21"/>
                  </a:lnTo>
                  <a:lnTo>
                    <a:pt x="89" y="11"/>
                  </a:lnTo>
                  <a:lnTo>
                    <a:pt x="126" y="5"/>
                  </a:lnTo>
                  <a:lnTo>
                    <a:pt x="172" y="1"/>
                  </a:lnTo>
                  <a:lnTo>
                    <a:pt x="227" y="1"/>
                  </a:lnTo>
                  <a:lnTo>
                    <a:pt x="279" y="0"/>
                  </a:lnTo>
                  <a:lnTo>
                    <a:pt x="330" y="1"/>
                  </a:lnTo>
                  <a:lnTo>
                    <a:pt x="370" y="5"/>
                  </a:lnTo>
                  <a:lnTo>
                    <a:pt x="399" y="13"/>
                  </a:lnTo>
                  <a:lnTo>
                    <a:pt x="421" y="23"/>
                  </a:lnTo>
                  <a:lnTo>
                    <a:pt x="450" y="42"/>
                  </a:lnTo>
                  <a:lnTo>
                    <a:pt x="479" y="65"/>
                  </a:lnTo>
                  <a:lnTo>
                    <a:pt x="512" y="95"/>
                  </a:lnTo>
                  <a:lnTo>
                    <a:pt x="539" y="120"/>
                  </a:lnTo>
                  <a:lnTo>
                    <a:pt x="562" y="147"/>
                  </a:lnTo>
                  <a:lnTo>
                    <a:pt x="576" y="170"/>
                  </a:lnTo>
                  <a:lnTo>
                    <a:pt x="584" y="188"/>
                  </a:lnTo>
                  <a:lnTo>
                    <a:pt x="527" y="223"/>
                  </a:lnTo>
                  <a:lnTo>
                    <a:pt x="458" y="250"/>
                  </a:lnTo>
                  <a:lnTo>
                    <a:pt x="376" y="265"/>
                  </a:lnTo>
                  <a:lnTo>
                    <a:pt x="291" y="269"/>
                  </a:lnTo>
                  <a:lnTo>
                    <a:pt x="203" y="257"/>
                  </a:lnTo>
                  <a:lnTo>
                    <a:pt x="124" y="236"/>
                  </a:lnTo>
                  <a:lnTo>
                    <a:pt x="52" y="19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19"/>
            <p:cNvSpPr>
              <a:spLocks/>
            </p:cNvSpPr>
            <p:nvPr/>
          </p:nvSpPr>
          <p:spPr bwMode="auto">
            <a:xfrm>
              <a:off x="2889" y="773"/>
              <a:ext cx="276" cy="124"/>
            </a:xfrm>
            <a:custGeom>
              <a:avLst/>
              <a:gdLst>
                <a:gd name="T0" fmla="*/ 0 w 553"/>
                <a:gd name="T1" fmla="*/ 137 h 248"/>
                <a:gd name="T2" fmla="*/ 0 w 553"/>
                <a:gd name="T3" fmla="*/ 132 h 248"/>
                <a:gd name="T4" fmla="*/ 2 w 553"/>
                <a:gd name="T5" fmla="*/ 120 h 248"/>
                <a:gd name="T6" fmla="*/ 6 w 553"/>
                <a:gd name="T7" fmla="*/ 103 h 248"/>
                <a:gd name="T8" fmla="*/ 12 w 553"/>
                <a:gd name="T9" fmla="*/ 83 h 248"/>
                <a:gd name="T10" fmla="*/ 18 w 553"/>
                <a:gd name="T11" fmla="*/ 62 h 248"/>
                <a:gd name="T12" fmla="*/ 30 w 553"/>
                <a:gd name="T13" fmla="*/ 42 h 248"/>
                <a:gd name="T14" fmla="*/ 39 w 553"/>
                <a:gd name="T15" fmla="*/ 27 h 248"/>
                <a:gd name="T16" fmla="*/ 55 w 553"/>
                <a:gd name="T17" fmla="*/ 17 h 248"/>
                <a:gd name="T18" fmla="*/ 74 w 553"/>
                <a:gd name="T19" fmla="*/ 9 h 248"/>
                <a:gd name="T20" fmla="*/ 109 w 553"/>
                <a:gd name="T21" fmla="*/ 6 h 248"/>
                <a:gd name="T22" fmla="*/ 150 w 553"/>
                <a:gd name="T23" fmla="*/ 0 h 248"/>
                <a:gd name="T24" fmla="*/ 198 w 553"/>
                <a:gd name="T25" fmla="*/ 0 h 248"/>
                <a:gd name="T26" fmla="*/ 245 w 553"/>
                <a:gd name="T27" fmla="*/ 0 h 248"/>
                <a:gd name="T28" fmla="*/ 289 w 553"/>
                <a:gd name="T29" fmla="*/ 2 h 248"/>
                <a:gd name="T30" fmla="*/ 326 w 553"/>
                <a:gd name="T31" fmla="*/ 6 h 248"/>
                <a:gd name="T32" fmla="*/ 353 w 553"/>
                <a:gd name="T33" fmla="*/ 11 h 248"/>
                <a:gd name="T34" fmla="*/ 375 w 553"/>
                <a:gd name="T35" fmla="*/ 21 h 248"/>
                <a:gd name="T36" fmla="*/ 404 w 553"/>
                <a:gd name="T37" fmla="*/ 39 h 248"/>
                <a:gd name="T38" fmla="*/ 437 w 553"/>
                <a:gd name="T39" fmla="*/ 60 h 248"/>
                <a:gd name="T40" fmla="*/ 470 w 553"/>
                <a:gd name="T41" fmla="*/ 87 h 248"/>
                <a:gd name="T42" fmla="*/ 501 w 553"/>
                <a:gd name="T43" fmla="*/ 110 h 248"/>
                <a:gd name="T44" fmla="*/ 528 w 553"/>
                <a:gd name="T45" fmla="*/ 136 h 248"/>
                <a:gd name="T46" fmla="*/ 545 w 553"/>
                <a:gd name="T47" fmla="*/ 157 h 248"/>
                <a:gd name="T48" fmla="*/ 553 w 553"/>
                <a:gd name="T49" fmla="*/ 172 h 248"/>
                <a:gd name="T50" fmla="*/ 503 w 553"/>
                <a:gd name="T51" fmla="*/ 205 h 248"/>
                <a:gd name="T52" fmla="*/ 437 w 553"/>
                <a:gd name="T53" fmla="*/ 229 h 248"/>
                <a:gd name="T54" fmla="*/ 361 w 553"/>
                <a:gd name="T55" fmla="*/ 242 h 248"/>
                <a:gd name="T56" fmla="*/ 280 w 553"/>
                <a:gd name="T57" fmla="*/ 248 h 248"/>
                <a:gd name="T58" fmla="*/ 196 w 553"/>
                <a:gd name="T59" fmla="*/ 238 h 248"/>
                <a:gd name="T60" fmla="*/ 119 w 553"/>
                <a:gd name="T61" fmla="*/ 217 h 248"/>
                <a:gd name="T62" fmla="*/ 51 w 553"/>
                <a:gd name="T63" fmla="*/ 182 h 248"/>
                <a:gd name="T64" fmla="*/ 0 w 553"/>
                <a:gd name="T65" fmla="*/ 137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3"/>
                <a:gd name="T100" fmla="*/ 0 h 248"/>
                <a:gd name="T101" fmla="*/ 553 w 55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3" h="248">
                  <a:moveTo>
                    <a:pt x="0" y="137"/>
                  </a:moveTo>
                  <a:lnTo>
                    <a:pt x="0" y="132"/>
                  </a:lnTo>
                  <a:lnTo>
                    <a:pt x="2" y="120"/>
                  </a:lnTo>
                  <a:lnTo>
                    <a:pt x="6" y="103"/>
                  </a:lnTo>
                  <a:lnTo>
                    <a:pt x="12" y="83"/>
                  </a:lnTo>
                  <a:lnTo>
                    <a:pt x="18" y="62"/>
                  </a:lnTo>
                  <a:lnTo>
                    <a:pt x="30" y="42"/>
                  </a:lnTo>
                  <a:lnTo>
                    <a:pt x="39" y="27"/>
                  </a:lnTo>
                  <a:lnTo>
                    <a:pt x="55" y="17"/>
                  </a:lnTo>
                  <a:lnTo>
                    <a:pt x="74" y="9"/>
                  </a:lnTo>
                  <a:lnTo>
                    <a:pt x="109" y="6"/>
                  </a:lnTo>
                  <a:lnTo>
                    <a:pt x="150" y="0"/>
                  </a:lnTo>
                  <a:lnTo>
                    <a:pt x="198" y="0"/>
                  </a:lnTo>
                  <a:lnTo>
                    <a:pt x="245" y="0"/>
                  </a:lnTo>
                  <a:lnTo>
                    <a:pt x="289" y="2"/>
                  </a:lnTo>
                  <a:lnTo>
                    <a:pt x="326" y="6"/>
                  </a:lnTo>
                  <a:lnTo>
                    <a:pt x="353" y="11"/>
                  </a:lnTo>
                  <a:lnTo>
                    <a:pt x="375" y="21"/>
                  </a:lnTo>
                  <a:lnTo>
                    <a:pt x="404" y="39"/>
                  </a:lnTo>
                  <a:lnTo>
                    <a:pt x="437" y="60"/>
                  </a:lnTo>
                  <a:lnTo>
                    <a:pt x="470" y="87"/>
                  </a:lnTo>
                  <a:lnTo>
                    <a:pt x="501" y="110"/>
                  </a:lnTo>
                  <a:lnTo>
                    <a:pt x="528" y="136"/>
                  </a:lnTo>
                  <a:lnTo>
                    <a:pt x="545" y="157"/>
                  </a:lnTo>
                  <a:lnTo>
                    <a:pt x="553" y="172"/>
                  </a:lnTo>
                  <a:lnTo>
                    <a:pt x="503" y="205"/>
                  </a:lnTo>
                  <a:lnTo>
                    <a:pt x="437" y="229"/>
                  </a:lnTo>
                  <a:lnTo>
                    <a:pt x="361" y="242"/>
                  </a:lnTo>
                  <a:lnTo>
                    <a:pt x="280" y="248"/>
                  </a:lnTo>
                  <a:lnTo>
                    <a:pt x="196" y="238"/>
                  </a:lnTo>
                  <a:lnTo>
                    <a:pt x="119" y="217"/>
                  </a:lnTo>
                  <a:lnTo>
                    <a:pt x="51" y="18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20"/>
            <p:cNvSpPr>
              <a:spLocks/>
            </p:cNvSpPr>
            <p:nvPr/>
          </p:nvSpPr>
          <p:spPr bwMode="auto">
            <a:xfrm>
              <a:off x="2961" y="784"/>
              <a:ext cx="62" cy="113"/>
            </a:xfrm>
            <a:custGeom>
              <a:avLst/>
              <a:gdLst>
                <a:gd name="T0" fmla="*/ 46 w 122"/>
                <a:gd name="T1" fmla="*/ 6 h 227"/>
                <a:gd name="T2" fmla="*/ 43 w 122"/>
                <a:gd name="T3" fmla="*/ 14 h 227"/>
                <a:gd name="T4" fmla="*/ 35 w 122"/>
                <a:gd name="T5" fmla="*/ 35 h 227"/>
                <a:gd name="T6" fmla="*/ 25 w 122"/>
                <a:gd name="T7" fmla="*/ 68 h 227"/>
                <a:gd name="T8" fmla="*/ 15 w 122"/>
                <a:gd name="T9" fmla="*/ 107 h 227"/>
                <a:gd name="T10" fmla="*/ 4 w 122"/>
                <a:gd name="T11" fmla="*/ 144 h 227"/>
                <a:gd name="T12" fmla="*/ 0 w 122"/>
                <a:gd name="T13" fmla="*/ 177 h 227"/>
                <a:gd name="T14" fmla="*/ 0 w 122"/>
                <a:gd name="T15" fmla="*/ 202 h 227"/>
                <a:gd name="T16" fmla="*/ 8 w 122"/>
                <a:gd name="T17" fmla="*/ 215 h 227"/>
                <a:gd name="T18" fmla="*/ 21 w 122"/>
                <a:gd name="T19" fmla="*/ 219 h 227"/>
                <a:gd name="T20" fmla="*/ 39 w 122"/>
                <a:gd name="T21" fmla="*/ 223 h 227"/>
                <a:gd name="T22" fmla="*/ 56 w 122"/>
                <a:gd name="T23" fmla="*/ 225 h 227"/>
                <a:gd name="T24" fmla="*/ 76 w 122"/>
                <a:gd name="T25" fmla="*/ 227 h 227"/>
                <a:gd name="T26" fmla="*/ 91 w 122"/>
                <a:gd name="T27" fmla="*/ 227 h 227"/>
                <a:gd name="T28" fmla="*/ 107 w 122"/>
                <a:gd name="T29" fmla="*/ 227 h 227"/>
                <a:gd name="T30" fmla="*/ 116 w 122"/>
                <a:gd name="T31" fmla="*/ 225 h 227"/>
                <a:gd name="T32" fmla="*/ 122 w 122"/>
                <a:gd name="T33" fmla="*/ 223 h 227"/>
                <a:gd name="T34" fmla="*/ 118 w 122"/>
                <a:gd name="T35" fmla="*/ 208 h 227"/>
                <a:gd name="T36" fmla="*/ 116 w 122"/>
                <a:gd name="T37" fmla="*/ 184 h 227"/>
                <a:gd name="T38" fmla="*/ 110 w 122"/>
                <a:gd name="T39" fmla="*/ 151 h 227"/>
                <a:gd name="T40" fmla="*/ 107 w 122"/>
                <a:gd name="T41" fmla="*/ 116 h 227"/>
                <a:gd name="T42" fmla="*/ 101 w 122"/>
                <a:gd name="T43" fmla="*/ 80 h 227"/>
                <a:gd name="T44" fmla="*/ 97 w 122"/>
                <a:gd name="T45" fmla="*/ 49 h 227"/>
                <a:gd name="T46" fmla="*/ 97 w 122"/>
                <a:gd name="T47" fmla="*/ 25 h 227"/>
                <a:gd name="T48" fmla="*/ 103 w 122"/>
                <a:gd name="T49" fmla="*/ 14 h 227"/>
                <a:gd name="T50" fmla="*/ 101 w 122"/>
                <a:gd name="T51" fmla="*/ 4 h 227"/>
                <a:gd name="T52" fmla="*/ 89 w 122"/>
                <a:gd name="T53" fmla="*/ 2 h 227"/>
                <a:gd name="T54" fmla="*/ 77 w 122"/>
                <a:gd name="T55" fmla="*/ 0 h 227"/>
                <a:gd name="T56" fmla="*/ 68 w 122"/>
                <a:gd name="T57" fmla="*/ 0 h 227"/>
                <a:gd name="T58" fmla="*/ 56 w 122"/>
                <a:gd name="T59" fmla="*/ 2 h 227"/>
                <a:gd name="T60" fmla="*/ 46 w 122"/>
                <a:gd name="T61" fmla="*/ 6 h 2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2"/>
                <a:gd name="T94" fmla="*/ 0 h 227"/>
                <a:gd name="T95" fmla="*/ 122 w 122"/>
                <a:gd name="T96" fmla="*/ 227 h 2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2" h="227">
                  <a:moveTo>
                    <a:pt x="46" y="6"/>
                  </a:moveTo>
                  <a:lnTo>
                    <a:pt x="43" y="14"/>
                  </a:lnTo>
                  <a:lnTo>
                    <a:pt x="35" y="35"/>
                  </a:lnTo>
                  <a:lnTo>
                    <a:pt x="25" y="68"/>
                  </a:lnTo>
                  <a:lnTo>
                    <a:pt x="15" y="107"/>
                  </a:lnTo>
                  <a:lnTo>
                    <a:pt x="4" y="144"/>
                  </a:lnTo>
                  <a:lnTo>
                    <a:pt x="0" y="177"/>
                  </a:lnTo>
                  <a:lnTo>
                    <a:pt x="0" y="202"/>
                  </a:lnTo>
                  <a:lnTo>
                    <a:pt x="8" y="215"/>
                  </a:lnTo>
                  <a:lnTo>
                    <a:pt x="21" y="219"/>
                  </a:lnTo>
                  <a:lnTo>
                    <a:pt x="39" y="223"/>
                  </a:lnTo>
                  <a:lnTo>
                    <a:pt x="56" y="225"/>
                  </a:lnTo>
                  <a:lnTo>
                    <a:pt x="76" y="227"/>
                  </a:lnTo>
                  <a:lnTo>
                    <a:pt x="91" y="227"/>
                  </a:lnTo>
                  <a:lnTo>
                    <a:pt x="107" y="227"/>
                  </a:lnTo>
                  <a:lnTo>
                    <a:pt x="116" y="225"/>
                  </a:lnTo>
                  <a:lnTo>
                    <a:pt x="122" y="223"/>
                  </a:lnTo>
                  <a:lnTo>
                    <a:pt x="118" y="208"/>
                  </a:lnTo>
                  <a:lnTo>
                    <a:pt x="116" y="184"/>
                  </a:lnTo>
                  <a:lnTo>
                    <a:pt x="110" y="151"/>
                  </a:lnTo>
                  <a:lnTo>
                    <a:pt x="107" y="116"/>
                  </a:lnTo>
                  <a:lnTo>
                    <a:pt x="101" y="80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103" y="14"/>
                  </a:lnTo>
                  <a:lnTo>
                    <a:pt x="101" y="4"/>
                  </a:lnTo>
                  <a:lnTo>
                    <a:pt x="89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21"/>
            <p:cNvSpPr>
              <a:spLocks/>
            </p:cNvSpPr>
            <p:nvPr/>
          </p:nvSpPr>
          <p:spPr bwMode="auto">
            <a:xfrm>
              <a:off x="2888" y="603"/>
              <a:ext cx="193" cy="194"/>
            </a:xfrm>
            <a:custGeom>
              <a:avLst/>
              <a:gdLst>
                <a:gd name="T0" fmla="*/ 330 w 386"/>
                <a:gd name="T1" fmla="*/ 6 h 388"/>
                <a:gd name="T2" fmla="*/ 295 w 386"/>
                <a:gd name="T3" fmla="*/ 68 h 388"/>
                <a:gd name="T4" fmla="*/ 262 w 386"/>
                <a:gd name="T5" fmla="*/ 101 h 388"/>
                <a:gd name="T6" fmla="*/ 227 w 386"/>
                <a:gd name="T7" fmla="*/ 111 h 388"/>
                <a:gd name="T8" fmla="*/ 194 w 386"/>
                <a:gd name="T9" fmla="*/ 111 h 388"/>
                <a:gd name="T10" fmla="*/ 160 w 386"/>
                <a:gd name="T11" fmla="*/ 101 h 388"/>
                <a:gd name="T12" fmla="*/ 127 w 386"/>
                <a:gd name="T13" fmla="*/ 95 h 388"/>
                <a:gd name="T14" fmla="*/ 96 w 386"/>
                <a:gd name="T15" fmla="*/ 99 h 388"/>
                <a:gd name="T16" fmla="*/ 66 w 386"/>
                <a:gd name="T17" fmla="*/ 121 h 388"/>
                <a:gd name="T18" fmla="*/ 51 w 386"/>
                <a:gd name="T19" fmla="*/ 134 h 388"/>
                <a:gd name="T20" fmla="*/ 37 w 386"/>
                <a:gd name="T21" fmla="*/ 156 h 388"/>
                <a:gd name="T22" fmla="*/ 22 w 386"/>
                <a:gd name="T23" fmla="*/ 179 h 388"/>
                <a:gd name="T24" fmla="*/ 12 w 386"/>
                <a:gd name="T25" fmla="*/ 208 h 388"/>
                <a:gd name="T26" fmla="*/ 2 w 386"/>
                <a:gd name="T27" fmla="*/ 235 h 388"/>
                <a:gd name="T28" fmla="*/ 0 w 386"/>
                <a:gd name="T29" fmla="*/ 264 h 388"/>
                <a:gd name="T30" fmla="*/ 0 w 386"/>
                <a:gd name="T31" fmla="*/ 289 h 388"/>
                <a:gd name="T32" fmla="*/ 12 w 386"/>
                <a:gd name="T33" fmla="*/ 313 h 388"/>
                <a:gd name="T34" fmla="*/ 32 w 386"/>
                <a:gd name="T35" fmla="*/ 342 h 388"/>
                <a:gd name="T36" fmla="*/ 51 w 386"/>
                <a:gd name="T37" fmla="*/ 355 h 388"/>
                <a:gd name="T38" fmla="*/ 68 w 386"/>
                <a:gd name="T39" fmla="*/ 359 h 388"/>
                <a:gd name="T40" fmla="*/ 90 w 386"/>
                <a:gd name="T41" fmla="*/ 357 h 388"/>
                <a:gd name="T42" fmla="*/ 115 w 386"/>
                <a:gd name="T43" fmla="*/ 351 h 388"/>
                <a:gd name="T44" fmla="*/ 146 w 386"/>
                <a:gd name="T45" fmla="*/ 351 h 388"/>
                <a:gd name="T46" fmla="*/ 187 w 386"/>
                <a:gd name="T47" fmla="*/ 359 h 388"/>
                <a:gd name="T48" fmla="*/ 237 w 386"/>
                <a:gd name="T49" fmla="*/ 384 h 388"/>
                <a:gd name="T50" fmla="*/ 274 w 386"/>
                <a:gd name="T51" fmla="*/ 388 h 388"/>
                <a:gd name="T52" fmla="*/ 309 w 386"/>
                <a:gd name="T53" fmla="*/ 384 h 388"/>
                <a:gd name="T54" fmla="*/ 334 w 386"/>
                <a:gd name="T55" fmla="*/ 375 h 388"/>
                <a:gd name="T56" fmla="*/ 357 w 386"/>
                <a:gd name="T57" fmla="*/ 361 h 388"/>
                <a:gd name="T58" fmla="*/ 371 w 386"/>
                <a:gd name="T59" fmla="*/ 342 h 388"/>
                <a:gd name="T60" fmla="*/ 381 w 386"/>
                <a:gd name="T61" fmla="*/ 320 h 388"/>
                <a:gd name="T62" fmla="*/ 384 w 386"/>
                <a:gd name="T63" fmla="*/ 297 h 388"/>
                <a:gd name="T64" fmla="*/ 383 w 386"/>
                <a:gd name="T65" fmla="*/ 274 h 388"/>
                <a:gd name="T66" fmla="*/ 365 w 386"/>
                <a:gd name="T67" fmla="*/ 249 h 388"/>
                <a:gd name="T68" fmla="*/ 359 w 386"/>
                <a:gd name="T69" fmla="*/ 225 h 388"/>
                <a:gd name="T70" fmla="*/ 361 w 386"/>
                <a:gd name="T71" fmla="*/ 200 h 388"/>
                <a:gd name="T72" fmla="*/ 369 w 386"/>
                <a:gd name="T73" fmla="*/ 177 h 388"/>
                <a:gd name="T74" fmla="*/ 375 w 386"/>
                <a:gd name="T75" fmla="*/ 150 h 388"/>
                <a:gd name="T76" fmla="*/ 383 w 386"/>
                <a:gd name="T77" fmla="*/ 125 h 388"/>
                <a:gd name="T78" fmla="*/ 386 w 386"/>
                <a:gd name="T79" fmla="*/ 95 h 388"/>
                <a:gd name="T80" fmla="*/ 384 w 386"/>
                <a:gd name="T81" fmla="*/ 68 h 388"/>
                <a:gd name="T82" fmla="*/ 383 w 386"/>
                <a:gd name="T83" fmla="*/ 37 h 388"/>
                <a:gd name="T84" fmla="*/ 379 w 386"/>
                <a:gd name="T85" fmla="*/ 20 h 388"/>
                <a:gd name="T86" fmla="*/ 369 w 386"/>
                <a:gd name="T87" fmla="*/ 8 h 388"/>
                <a:gd name="T88" fmla="*/ 359 w 386"/>
                <a:gd name="T89" fmla="*/ 4 h 388"/>
                <a:gd name="T90" fmla="*/ 348 w 386"/>
                <a:gd name="T91" fmla="*/ 0 h 388"/>
                <a:gd name="T92" fmla="*/ 338 w 386"/>
                <a:gd name="T93" fmla="*/ 2 h 388"/>
                <a:gd name="T94" fmla="*/ 332 w 386"/>
                <a:gd name="T95" fmla="*/ 4 h 388"/>
                <a:gd name="T96" fmla="*/ 330 w 386"/>
                <a:gd name="T97" fmla="*/ 6 h 3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6"/>
                <a:gd name="T148" fmla="*/ 0 h 388"/>
                <a:gd name="T149" fmla="*/ 386 w 386"/>
                <a:gd name="T150" fmla="*/ 388 h 3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6" h="388">
                  <a:moveTo>
                    <a:pt x="330" y="6"/>
                  </a:moveTo>
                  <a:lnTo>
                    <a:pt x="295" y="68"/>
                  </a:lnTo>
                  <a:lnTo>
                    <a:pt x="262" y="101"/>
                  </a:lnTo>
                  <a:lnTo>
                    <a:pt x="227" y="111"/>
                  </a:lnTo>
                  <a:lnTo>
                    <a:pt x="194" y="111"/>
                  </a:lnTo>
                  <a:lnTo>
                    <a:pt x="160" y="101"/>
                  </a:lnTo>
                  <a:lnTo>
                    <a:pt x="127" y="95"/>
                  </a:lnTo>
                  <a:lnTo>
                    <a:pt x="96" y="99"/>
                  </a:lnTo>
                  <a:lnTo>
                    <a:pt x="66" y="121"/>
                  </a:lnTo>
                  <a:lnTo>
                    <a:pt x="51" y="134"/>
                  </a:lnTo>
                  <a:lnTo>
                    <a:pt x="37" y="156"/>
                  </a:lnTo>
                  <a:lnTo>
                    <a:pt x="22" y="179"/>
                  </a:lnTo>
                  <a:lnTo>
                    <a:pt x="12" y="208"/>
                  </a:lnTo>
                  <a:lnTo>
                    <a:pt x="2" y="235"/>
                  </a:lnTo>
                  <a:lnTo>
                    <a:pt x="0" y="264"/>
                  </a:lnTo>
                  <a:lnTo>
                    <a:pt x="0" y="289"/>
                  </a:lnTo>
                  <a:lnTo>
                    <a:pt x="12" y="313"/>
                  </a:lnTo>
                  <a:lnTo>
                    <a:pt x="32" y="342"/>
                  </a:lnTo>
                  <a:lnTo>
                    <a:pt x="51" y="355"/>
                  </a:lnTo>
                  <a:lnTo>
                    <a:pt x="68" y="359"/>
                  </a:lnTo>
                  <a:lnTo>
                    <a:pt x="90" y="357"/>
                  </a:lnTo>
                  <a:lnTo>
                    <a:pt x="115" y="351"/>
                  </a:lnTo>
                  <a:lnTo>
                    <a:pt x="146" y="351"/>
                  </a:lnTo>
                  <a:lnTo>
                    <a:pt x="187" y="359"/>
                  </a:lnTo>
                  <a:lnTo>
                    <a:pt x="237" y="384"/>
                  </a:lnTo>
                  <a:lnTo>
                    <a:pt x="274" y="388"/>
                  </a:lnTo>
                  <a:lnTo>
                    <a:pt x="309" y="384"/>
                  </a:lnTo>
                  <a:lnTo>
                    <a:pt x="334" y="375"/>
                  </a:lnTo>
                  <a:lnTo>
                    <a:pt x="357" y="361"/>
                  </a:lnTo>
                  <a:lnTo>
                    <a:pt x="371" y="342"/>
                  </a:lnTo>
                  <a:lnTo>
                    <a:pt x="381" y="320"/>
                  </a:lnTo>
                  <a:lnTo>
                    <a:pt x="384" y="297"/>
                  </a:lnTo>
                  <a:lnTo>
                    <a:pt x="383" y="274"/>
                  </a:lnTo>
                  <a:lnTo>
                    <a:pt x="365" y="249"/>
                  </a:lnTo>
                  <a:lnTo>
                    <a:pt x="359" y="225"/>
                  </a:lnTo>
                  <a:lnTo>
                    <a:pt x="361" y="200"/>
                  </a:lnTo>
                  <a:lnTo>
                    <a:pt x="369" y="177"/>
                  </a:lnTo>
                  <a:lnTo>
                    <a:pt x="375" y="150"/>
                  </a:lnTo>
                  <a:lnTo>
                    <a:pt x="383" y="125"/>
                  </a:lnTo>
                  <a:lnTo>
                    <a:pt x="386" y="95"/>
                  </a:lnTo>
                  <a:lnTo>
                    <a:pt x="384" y="68"/>
                  </a:lnTo>
                  <a:lnTo>
                    <a:pt x="383" y="37"/>
                  </a:lnTo>
                  <a:lnTo>
                    <a:pt x="379" y="20"/>
                  </a:lnTo>
                  <a:lnTo>
                    <a:pt x="369" y="8"/>
                  </a:lnTo>
                  <a:lnTo>
                    <a:pt x="359" y="4"/>
                  </a:lnTo>
                  <a:lnTo>
                    <a:pt x="348" y="0"/>
                  </a:lnTo>
                  <a:lnTo>
                    <a:pt x="338" y="2"/>
                  </a:lnTo>
                  <a:lnTo>
                    <a:pt x="332" y="4"/>
                  </a:lnTo>
                  <a:lnTo>
                    <a:pt x="330" y="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22"/>
            <p:cNvSpPr>
              <a:spLocks/>
            </p:cNvSpPr>
            <p:nvPr/>
          </p:nvSpPr>
          <p:spPr bwMode="auto">
            <a:xfrm>
              <a:off x="2890" y="603"/>
              <a:ext cx="191" cy="191"/>
            </a:xfrm>
            <a:custGeom>
              <a:avLst/>
              <a:gdLst>
                <a:gd name="T0" fmla="*/ 330 w 382"/>
                <a:gd name="T1" fmla="*/ 4 h 382"/>
                <a:gd name="T2" fmla="*/ 295 w 382"/>
                <a:gd name="T3" fmla="*/ 68 h 382"/>
                <a:gd name="T4" fmla="*/ 260 w 382"/>
                <a:gd name="T5" fmla="*/ 103 h 382"/>
                <a:gd name="T6" fmla="*/ 225 w 382"/>
                <a:gd name="T7" fmla="*/ 117 h 382"/>
                <a:gd name="T8" fmla="*/ 192 w 382"/>
                <a:gd name="T9" fmla="*/ 117 h 382"/>
                <a:gd name="T10" fmla="*/ 157 w 382"/>
                <a:gd name="T11" fmla="*/ 107 h 382"/>
                <a:gd name="T12" fmla="*/ 124 w 382"/>
                <a:gd name="T13" fmla="*/ 101 h 382"/>
                <a:gd name="T14" fmla="*/ 93 w 382"/>
                <a:gd name="T15" fmla="*/ 103 h 382"/>
                <a:gd name="T16" fmla="*/ 66 w 382"/>
                <a:gd name="T17" fmla="*/ 123 h 382"/>
                <a:gd name="T18" fmla="*/ 51 w 382"/>
                <a:gd name="T19" fmla="*/ 136 h 382"/>
                <a:gd name="T20" fmla="*/ 35 w 382"/>
                <a:gd name="T21" fmla="*/ 157 h 382"/>
                <a:gd name="T22" fmla="*/ 22 w 382"/>
                <a:gd name="T23" fmla="*/ 181 h 382"/>
                <a:gd name="T24" fmla="*/ 12 w 382"/>
                <a:gd name="T25" fmla="*/ 208 h 382"/>
                <a:gd name="T26" fmla="*/ 2 w 382"/>
                <a:gd name="T27" fmla="*/ 235 h 382"/>
                <a:gd name="T28" fmla="*/ 0 w 382"/>
                <a:gd name="T29" fmla="*/ 262 h 382"/>
                <a:gd name="T30" fmla="*/ 2 w 382"/>
                <a:gd name="T31" fmla="*/ 289 h 382"/>
                <a:gd name="T32" fmla="*/ 14 w 382"/>
                <a:gd name="T33" fmla="*/ 313 h 382"/>
                <a:gd name="T34" fmla="*/ 33 w 382"/>
                <a:gd name="T35" fmla="*/ 340 h 382"/>
                <a:gd name="T36" fmla="*/ 53 w 382"/>
                <a:gd name="T37" fmla="*/ 351 h 382"/>
                <a:gd name="T38" fmla="*/ 70 w 382"/>
                <a:gd name="T39" fmla="*/ 353 h 382"/>
                <a:gd name="T40" fmla="*/ 92 w 382"/>
                <a:gd name="T41" fmla="*/ 349 h 382"/>
                <a:gd name="T42" fmla="*/ 115 w 382"/>
                <a:gd name="T43" fmla="*/ 342 h 382"/>
                <a:gd name="T44" fmla="*/ 146 w 382"/>
                <a:gd name="T45" fmla="*/ 342 h 382"/>
                <a:gd name="T46" fmla="*/ 183 w 382"/>
                <a:gd name="T47" fmla="*/ 351 h 382"/>
                <a:gd name="T48" fmla="*/ 233 w 382"/>
                <a:gd name="T49" fmla="*/ 377 h 382"/>
                <a:gd name="T50" fmla="*/ 270 w 382"/>
                <a:gd name="T51" fmla="*/ 382 h 382"/>
                <a:gd name="T52" fmla="*/ 303 w 382"/>
                <a:gd name="T53" fmla="*/ 382 h 382"/>
                <a:gd name="T54" fmla="*/ 328 w 382"/>
                <a:gd name="T55" fmla="*/ 373 h 382"/>
                <a:gd name="T56" fmla="*/ 351 w 382"/>
                <a:gd name="T57" fmla="*/ 361 h 382"/>
                <a:gd name="T58" fmla="*/ 367 w 382"/>
                <a:gd name="T59" fmla="*/ 342 h 382"/>
                <a:gd name="T60" fmla="*/ 377 w 382"/>
                <a:gd name="T61" fmla="*/ 320 h 382"/>
                <a:gd name="T62" fmla="*/ 380 w 382"/>
                <a:gd name="T63" fmla="*/ 297 h 382"/>
                <a:gd name="T64" fmla="*/ 379 w 382"/>
                <a:gd name="T65" fmla="*/ 274 h 382"/>
                <a:gd name="T66" fmla="*/ 361 w 382"/>
                <a:gd name="T67" fmla="*/ 249 h 382"/>
                <a:gd name="T68" fmla="*/ 355 w 382"/>
                <a:gd name="T69" fmla="*/ 225 h 382"/>
                <a:gd name="T70" fmla="*/ 357 w 382"/>
                <a:gd name="T71" fmla="*/ 200 h 382"/>
                <a:gd name="T72" fmla="*/ 365 w 382"/>
                <a:gd name="T73" fmla="*/ 177 h 382"/>
                <a:gd name="T74" fmla="*/ 371 w 382"/>
                <a:gd name="T75" fmla="*/ 150 h 382"/>
                <a:gd name="T76" fmla="*/ 379 w 382"/>
                <a:gd name="T77" fmla="*/ 125 h 382"/>
                <a:gd name="T78" fmla="*/ 382 w 382"/>
                <a:gd name="T79" fmla="*/ 95 h 382"/>
                <a:gd name="T80" fmla="*/ 380 w 382"/>
                <a:gd name="T81" fmla="*/ 68 h 382"/>
                <a:gd name="T82" fmla="*/ 379 w 382"/>
                <a:gd name="T83" fmla="*/ 37 h 382"/>
                <a:gd name="T84" fmla="*/ 375 w 382"/>
                <a:gd name="T85" fmla="*/ 20 h 382"/>
                <a:gd name="T86" fmla="*/ 365 w 382"/>
                <a:gd name="T87" fmla="*/ 8 h 382"/>
                <a:gd name="T88" fmla="*/ 357 w 382"/>
                <a:gd name="T89" fmla="*/ 2 h 382"/>
                <a:gd name="T90" fmla="*/ 338 w 382"/>
                <a:gd name="T91" fmla="*/ 0 h 382"/>
                <a:gd name="T92" fmla="*/ 330 w 382"/>
                <a:gd name="T93" fmla="*/ 4 h 3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2"/>
                <a:gd name="T142" fmla="*/ 0 h 382"/>
                <a:gd name="T143" fmla="*/ 382 w 382"/>
                <a:gd name="T144" fmla="*/ 382 h 3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2" h="382">
                  <a:moveTo>
                    <a:pt x="330" y="4"/>
                  </a:moveTo>
                  <a:lnTo>
                    <a:pt x="295" y="68"/>
                  </a:lnTo>
                  <a:lnTo>
                    <a:pt x="260" y="103"/>
                  </a:lnTo>
                  <a:lnTo>
                    <a:pt x="225" y="117"/>
                  </a:lnTo>
                  <a:lnTo>
                    <a:pt x="192" y="117"/>
                  </a:lnTo>
                  <a:lnTo>
                    <a:pt x="157" y="107"/>
                  </a:lnTo>
                  <a:lnTo>
                    <a:pt x="124" y="101"/>
                  </a:lnTo>
                  <a:lnTo>
                    <a:pt x="93" y="103"/>
                  </a:lnTo>
                  <a:lnTo>
                    <a:pt x="66" y="123"/>
                  </a:lnTo>
                  <a:lnTo>
                    <a:pt x="51" y="136"/>
                  </a:lnTo>
                  <a:lnTo>
                    <a:pt x="35" y="157"/>
                  </a:lnTo>
                  <a:lnTo>
                    <a:pt x="22" y="181"/>
                  </a:lnTo>
                  <a:lnTo>
                    <a:pt x="12" y="208"/>
                  </a:lnTo>
                  <a:lnTo>
                    <a:pt x="2" y="235"/>
                  </a:lnTo>
                  <a:lnTo>
                    <a:pt x="0" y="262"/>
                  </a:lnTo>
                  <a:lnTo>
                    <a:pt x="2" y="289"/>
                  </a:lnTo>
                  <a:lnTo>
                    <a:pt x="14" y="313"/>
                  </a:lnTo>
                  <a:lnTo>
                    <a:pt x="33" y="340"/>
                  </a:lnTo>
                  <a:lnTo>
                    <a:pt x="53" y="351"/>
                  </a:lnTo>
                  <a:lnTo>
                    <a:pt x="70" y="353"/>
                  </a:lnTo>
                  <a:lnTo>
                    <a:pt x="92" y="349"/>
                  </a:lnTo>
                  <a:lnTo>
                    <a:pt x="115" y="342"/>
                  </a:lnTo>
                  <a:lnTo>
                    <a:pt x="146" y="342"/>
                  </a:lnTo>
                  <a:lnTo>
                    <a:pt x="183" y="351"/>
                  </a:lnTo>
                  <a:lnTo>
                    <a:pt x="233" y="377"/>
                  </a:lnTo>
                  <a:lnTo>
                    <a:pt x="270" y="382"/>
                  </a:lnTo>
                  <a:lnTo>
                    <a:pt x="303" y="382"/>
                  </a:lnTo>
                  <a:lnTo>
                    <a:pt x="328" y="373"/>
                  </a:lnTo>
                  <a:lnTo>
                    <a:pt x="351" y="361"/>
                  </a:lnTo>
                  <a:lnTo>
                    <a:pt x="367" y="342"/>
                  </a:lnTo>
                  <a:lnTo>
                    <a:pt x="377" y="320"/>
                  </a:lnTo>
                  <a:lnTo>
                    <a:pt x="380" y="297"/>
                  </a:lnTo>
                  <a:lnTo>
                    <a:pt x="379" y="274"/>
                  </a:lnTo>
                  <a:lnTo>
                    <a:pt x="361" y="249"/>
                  </a:lnTo>
                  <a:lnTo>
                    <a:pt x="355" y="225"/>
                  </a:lnTo>
                  <a:lnTo>
                    <a:pt x="357" y="200"/>
                  </a:lnTo>
                  <a:lnTo>
                    <a:pt x="365" y="177"/>
                  </a:lnTo>
                  <a:lnTo>
                    <a:pt x="371" y="150"/>
                  </a:lnTo>
                  <a:lnTo>
                    <a:pt x="379" y="125"/>
                  </a:lnTo>
                  <a:lnTo>
                    <a:pt x="382" y="95"/>
                  </a:lnTo>
                  <a:lnTo>
                    <a:pt x="380" y="68"/>
                  </a:lnTo>
                  <a:lnTo>
                    <a:pt x="379" y="37"/>
                  </a:lnTo>
                  <a:lnTo>
                    <a:pt x="375" y="20"/>
                  </a:lnTo>
                  <a:lnTo>
                    <a:pt x="365" y="8"/>
                  </a:lnTo>
                  <a:lnTo>
                    <a:pt x="357" y="2"/>
                  </a:lnTo>
                  <a:lnTo>
                    <a:pt x="338" y="0"/>
                  </a:lnTo>
                  <a:lnTo>
                    <a:pt x="330" y="4"/>
                  </a:lnTo>
                  <a:close/>
                </a:path>
              </a:pathLst>
            </a:custGeom>
            <a:solidFill>
              <a:srgbClr val="FFD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123"/>
            <p:cNvSpPr>
              <a:spLocks/>
            </p:cNvSpPr>
            <p:nvPr/>
          </p:nvSpPr>
          <p:spPr bwMode="auto">
            <a:xfrm>
              <a:off x="2892" y="603"/>
              <a:ext cx="189" cy="191"/>
            </a:xfrm>
            <a:custGeom>
              <a:avLst/>
              <a:gdLst>
                <a:gd name="T0" fmla="*/ 326 w 378"/>
                <a:gd name="T1" fmla="*/ 4 h 382"/>
                <a:gd name="T2" fmla="*/ 291 w 378"/>
                <a:gd name="T3" fmla="*/ 70 h 382"/>
                <a:gd name="T4" fmla="*/ 256 w 378"/>
                <a:gd name="T5" fmla="*/ 109 h 382"/>
                <a:gd name="T6" fmla="*/ 221 w 378"/>
                <a:gd name="T7" fmla="*/ 123 h 382"/>
                <a:gd name="T8" fmla="*/ 186 w 378"/>
                <a:gd name="T9" fmla="*/ 125 h 382"/>
                <a:gd name="T10" fmla="*/ 152 w 378"/>
                <a:gd name="T11" fmla="*/ 115 h 382"/>
                <a:gd name="T12" fmla="*/ 119 w 378"/>
                <a:gd name="T13" fmla="*/ 109 h 382"/>
                <a:gd name="T14" fmla="*/ 89 w 378"/>
                <a:gd name="T15" fmla="*/ 111 h 382"/>
                <a:gd name="T16" fmla="*/ 62 w 378"/>
                <a:gd name="T17" fmla="*/ 130 h 382"/>
                <a:gd name="T18" fmla="*/ 47 w 378"/>
                <a:gd name="T19" fmla="*/ 144 h 382"/>
                <a:gd name="T20" fmla="*/ 33 w 378"/>
                <a:gd name="T21" fmla="*/ 163 h 382"/>
                <a:gd name="T22" fmla="*/ 20 w 378"/>
                <a:gd name="T23" fmla="*/ 185 h 382"/>
                <a:gd name="T24" fmla="*/ 10 w 378"/>
                <a:gd name="T25" fmla="*/ 212 h 382"/>
                <a:gd name="T26" fmla="*/ 2 w 378"/>
                <a:gd name="T27" fmla="*/ 237 h 382"/>
                <a:gd name="T28" fmla="*/ 0 w 378"/>
                <a:gd name="T29" fmla="*/ 264 h 382"/>
                <a:gd name="T30" fmla="*/ 4 w 378"/>
                <a:gd name="T31" fmla="*/ 287 h 382"/>
                <a:gd name="T32" fmla="*/ 16 w 378"/>
                <a:gd name="T33" fmla="*/ 311 h 382"/>
                <a:gd name="T34" fmla="*/ 35 w 378"/>
                <a:gd name="T35" fmla="*/ 338 h 382"/>
                <a:gd name="T36" fmla="*/ 55 w 378"/>
                <a:gd name="T37" fmla="*/ 349 h 382"/>
                <a:gd name="T38" fmla="*/ 72 w 378"/>
                <a:gd name="T39" fmla="*/ 349 h 382"/>
                <a:gd name="T40" fmla="*/ 93 w 378"/>
                <a:gd name="T41" fmla="*/ 344 h 382"/>
                <a:gd name="T42" fmla="*/ 117 w 378"/>
                <a:gd name="T43" fmla="*/ 336 h 382"/>
                <a:gd name="T44" fmla="*/ 148 w 378"/>
                <a:gd name="T45" fmla="*/ 336 h 382"/>
                <a:gd name="T46" fmla="*/ 183 w 378"/>
                <a:gd name="T47" fmla="*/ 346 h 382"/>
                <a:gd name="T48" fmla="*/ 229 w 378"/>
                <a:gd name="T49" fmla="*/ 375 h 382"/>
                <a:gd name="T50" fmla="*/ 264 w 378"/>
                <a:gd name="T51" fmla="*/ 380 h 382"/>
                <a:gd name="T52" fmla="*/ 297 w 378"/>
                <a:gd name="T53" fmla="*/ 382 h 382"/>
                <a:gd name="T54" fmla="*/ 324 w 378"/>
                <a:gd name="T55" fmla="*/ 373 h 382"/>
                <a:gd name="T56" fmla="*/ 347 w 378"/>
                <a:gd name="T57" fmla="*/ 361 h 382"/>
                <a:gd name="T58" fmla="*/ 363 w 378"/>
                <a:gd name="T59" fmla="*/ 342 h 382"/>
                <a:gd name="T60" fmla="*/ 373 w 378"/>
                <a:gd name="T61" fmla="*/ 320 h 382"/>
                <a:gd name="T62" fmla="*/ 376 w 378"/>
                <a:gd name="T63" fmla="*/ 297 h 382"/>
                <a:gd name="T64" fmla="*/ 375 w 378"/>
                <a:gd name="T65" fmla="*/ 274 h 382"/>
                <a:gd name="T66" fmla="*/ 357 w 378"/>
                <a:gd name="T67" fmla="*/ 249 h 382"/>
                <a:gd name="T68" fmla="*/ 353 w 378"/>
                <a:gd name="T69" fmla="*/ 225 h 382"/>
                <a:gd name="T70" fmla="*/ 353 w 378"/>
                <a:gd name="T71" fmla="*/ 200 h 382"/>
                <a:gd name="T72" fmla="*/ 361 w 378"/>
                <a:gd name="T73" fmla="*/ 177 h 382"/>
                <a:gd name="T74" fmla="*/ 367 w 378"/>
                <a:gd name="T75" fmla="*/ 150 h 382"/>
                <a:gd name="T76" fmla="*/ 375 w 378"/>
                <a:gd name="T77" fmla="*/ 125 h 382"/>
                <a:gd name="T78" fmla="*/ 378 w 378"/>
                <a:gd name="T79" fmla="*/ 95 h 382"/>
                <a:gd name="T80" fmla="*/ 376 w 378"/>
                <a:gd name="T81" fmla="*/ 68 h 382"/>
                <a:gd name="T82" fmla="*/ 375 w 378"/>
                <a:gd name="T83" fmla="*/ 37 h 382"/>
                <a:gd name="T84" fmla="*/ 371 w 378"/>
                <a:gd name="T85" fmla="*/ 20 h 382"/>
                <a:gd name="T86" fmla="*/ 361 w 378"/>
                <a:gd name="T87" fmla="*/ 8 h 382"/>
                <a:gd name="T88" fmla="*/ 353 w 378"/>
                <a:gd name="T89" fmla="*/ 2 h 382"/>
                <a:gd name="T90" fmla="*/ 334 w 378"/>
                <a:gd name="T91" fmla="*/ 0 h 382"/>
                <a:gd name="T92" fmla="*/ 326 w 378"/>
                <a:gd name="T93" fmla="*/ 4 h 3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8"/>
                <a:gd name="T142" fmla="*/ 0 h 382"/>
                <a:gd name="T143" fmla="*/ 378 w 378"/>
                <a:gd name="T144" fmla="*/ 382 h 3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8" h="382">
                  <a:moveTo>
                    <a:pt x="326" y="4"/>
                  </a:moveTo>
                  <a:lnTo>
                    <a:pt x="291" y="70"/>
                  </a:lnTo>
                  <a:lnTo>
                    <a:pt x="256" y="109"/>
                  </a:lnTo>
                  <a:lnTo>
                    <a:pt x="221" y="123"/>
                  </a:lnTo>
                  <a:lnTo>
                    <a:pt x="186" y="125"/>
                  </a:lnTo>
                  <a:lnTo>
                    <a:pt x="152" y="115"/>
                  </a:lnTo>
                  <a:lnTo>
                    <a:pt x="119" y="109"/>
                  </a:lnTo>
                  <a:lnTo>
                    <a:pt x="89" y="111"/>
                  </a:lnTo>
                  <a:lnTo>
                    <a:pt x="62" y="130"/>
                  </a:lnTo>
                  <a:lnTo>
                    <a:pt x="47" y="144"/>
                  </a:lnTo>
                  <a:lnTo>
                    <a:pt x="33" y="163"/>
                  </a:lnTo>
                  <a:lnTo>
                    <a:pt x="20" y="185"/>
                  </a:lnTo>
                  <a:lnTo>
                    <a:pt x="10" y="212"/>
                  </a:lnTo>
                  <a:lnTo>
                    <a:pt x="2" y="237"/>
                  </a:lnTo>
                  <a:lnTo>
                    <a:pt x="0" y="264"/>
                  </a:lnTo>
                  <a:lnTo>
                    <a:pt x="4" y="287"/>
                  </a:lnTo>
                  <a:lnTo>
                    <a:pt x="16" y="311"/>
                  </a:lnTo>
                  <a:lnTo>
                    <a:pt x="35" y="338"/>
                  </a:lnTo>
                  <a:lnTo>
                    <a:pt x="55" y="349"/>
                  </a:lnTo>
                  <a:lnTo>
                    <a:pt x="72" y="349"/>
                  </a:lnTo>
                  <a:lnTo>
                    <a:pt x="93" y="344"/>
                  </a:lnTo>
                  <a:lnTo>
                    <a:pt x="117" y="336"/>
                  </a:lnTo>
                  <a:lnTo>
                    <a:pt x="148" y="336"/>
                  </a:lnTo>
                  <a:lnTo>
                    <a:pt x="183" y="346"/>
                  </a:lnTo>
                  <a:lnTo>
                    <a:pt x="229" y="375"/>
                  </a:lnTo>
                  <a:lnTo>
                    <a:pt x="264" y="380"/>
                  </a:lnTo>
                  <a:lnTo>
                    <a:pt x="297" y="382"/>
                  </a:lnTo>
                  <a:lnTo>
                    <a:pt x="324" y="373"/>
                  </a:lnTo>
                  <a:lnTo>
                    <a:pt x="347" y="361"/>
                  </a:lnTo>
                  <a:lnTo>
                    <a:pt x="363" y="342"/>
                  </a:lnTo>
                  <a:lnTo>
                    <a:pt x="373" y="320"/>
                  </a:lnTo>
                  <a:lnTo>
                    <a:pt x="376" y="297"/>
                  </a:lnTo>
                  <a:lnTo>
                    <a:pt x="375" y="274"/>
                  </a:lnTo>
                  <a:lnTo>
                    <a:pt x="357" y="249"/>
                  </a:lnTo>
                  <a:lnTo>
                    <a:pt x="353" y="225"/>
                  </a:lnTo>
                  <a:lnTo>
                    <a:pt x="353" y="200"/>
                  </a:lnTo>
                  <a:lnTo>
                    <a:pt x="361" y="177"/>
                  </a:lnTo>
                  <a:lnTo>
                    <a:pt x="367" y="150"/>
                  </a:lnTo>
                  <a:lnTo>
                    <a:pt x="375" y="125"/>
                  </a:lnTo>
                  <a:lnTo>
                    <a:pt x="378" y="95"/>
                  </a:lnTo>
                  <a:lnTo>
                    <a:pt x="376" y="68"/>
                  </a:lnTo>
                  <a:lnTo>
                    <a:pt x="375" y="37"/>
                  </a:lnTo>
                  <a:lnTo>
                    <a:pt x="371" y="20"/>
                  </a:lnTo>
                  <a:lnTo>
                    <a:pt x="361" y="8"/>
                  </a:lnTo>
                  <a:lnTo>
                    <a:pt x="353" y="2"/>
                  </a:lnTo>
                  <a:lnTo>
                    <a:pt x="334" y="0"/>
                  </a:lnTo>
                  <a:lnTo>
                    <a:pt x="326" y="4"/>
                  </a:lnTo>
                  <a:close/>
                </a:path>
              </a:pathLst>
            </a:custGeom>
            <a:solidFill>
              <a:srgbClr val="FFE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124"/>
            <p:cNvSpPr>
              <a:spLocks/>
            </p:cNvSpPr>
            <p:nvPr/>
          </p:nvSpPr>
          <p:spPr bwMode="auto">
            <a:xfrm>
              <a:off x="2895" y="601"/>
              <a:ext cx="186" cy="191"/>
            </a:xfrm>
            <a:custGeom>
              <a:avLst/>
              <a:gdLst>
                <a:gd name="T0" fmla="*/ 322 w 372"/>
                <a:gd name="T1" fmla="*/ 3 h 382"/>
                <a:gd name="T2" fmla="*/ 287 w 372"/>
                <a:gd name="T3" fmla="*/ 75 h 382"/>
                <a:gd name="T4" fmla="*/ 252 w 372"/>
                <a:gd name="T5" fmla="*/ 116 h 382"/>
                <a:gd name="T6" fmla="*/ 215 w 372"/>
                <a:gd name="T7" fmla="*/ 131 h 382"/>
                <a:gd name="T8" fmla="*/ 180 w 372"/>
                <a:gd name="T9" fmla="*/ 133 h 382"/>
                <a:gd name="T10" fmla="*/ 146 w 372"/>
                <a:gd name="T11" fmla="*/ 126 h 382"/>
                <a:gd name="T12" fmla="*/ 113 w 372"/>
                <a:gd name="T13" fmla="*/ 118 h 382"/>
                <a:gd name="T14" fmla="*/ 82 w 372"/>
                <a:gd name="T15" fmla="*/ 120 h 382"/>
                <a:gd name="T16" fmla="*/ 58 w 372"/>
                <a:gd name="T17" fmla="*/ 139 h 382"/>
                <a:gd name="T18" fmla="*/ 43 w 372"/>
                <a:gd name="T19" fmla="*/ 151 h 382"/>
                <a:gd name="T20" fmla="*/ 31 w 372"/>
                <a:gd name="T21" fmla="*/ 168 h 382"/>
                <a:gd name="T22" fmla="*/ 18 w 372"/>
                <a:gd name="T23" fmla="*/ 190 h 382"/>
                <a:gd name="T24" fmla="*/ 10 w 372"/>
                <a:gd name="T25" fmla="*/ 215 h 382"/>
                <a:gd name="T26" fmla="*/ 2 w 372"/>
                <a:gd name="T27" fmla="*/ 238 h 382"/>
                <a:gd name="T28" fmla="*/ 0 w 372"/>
                <a:gd name="T29" fmla="*/ 265 h 382"/>
                <a:gd name="T30" fmla="*/ 2 w 372"/>
                <a:gd name="T31" fmla="*/ 288 h 382"/>
                <a:gd name="T32" fmla="*/ 14 w 372"/>
                <a:gd name="T33" fmla="*/ 314 h 382"/>
                <a:gd name="T34" fmla="*/ 33 w 372"/>
                <a:gd name="T35" fmla="*/ 341 h 382"/>
                <a:gd name="T36" fmla="*/ 52 w 372"/>
                <a:gd name="T37" fmla="*/ 351 h 382"/>
                <a:gd name="T38" fmla="*/ 70 w 372"/>
                <a:gd name="T39" fmla="*/ 349 h 382"/>
                <a:gd name="T40" fmla="*/ 91 w 372"/>
                <a:gd name="T41" fmla="*/ 341 h 382"/>
                <a:gd name="T42" fmla="*/ 114 w 372"/>
                <a:gd name="T43" fmla="*/ 333 h 382"/>
                <a:gd name="T44" fmla="*/ 144 w 372"/>
                <a:gd name="T45" fmla="*/ 331 h 382"/>
                <a:gd name="T46" fmla="*/ 178 w 372"/>
                <a:gd name="T47" fmla="*/ 343 h 382"/>
                <a:gd name="T48" fmla="*/ 223 w 372"/>
                <a:gd name="T49" fmla="*/ 374 h 382"/>
                <a:gd name="T50" fmla="*/ 258 w 372"/>
                <a:gd name="T51" fmla="*/ 382 h 382"/>
                <a:gd name="T52" fmla="*/ 291 w 372"/>
                <a:gd name="T53" fmla="*/ 382 h 382"/>
                <a:gd name="T54" fmla="*/ 318 w 372"/>
                <a:gd name="T55" fmla="*/ 374 h 382"/>
                <a:gd name="T56" fmla="*/ 341 w 372"/>
                <a:gd name="T57" fmla="*/ 362 h 382"/>
                <a:gd name="T58" fmla="*/ 357 w 372"/>
                <a:gd name="T59" fmla="*/ 345 h 382"/>
                <a:gd name="T60" fmla="*/ 367 w 372"/>
                <a:gd name="T61" fmla="*/ 323 h 382"/>
                <a:gd name="T62" fmla="*/ 370 w 372"/>
                <a:gd name="T63" fmla="*/ 300 h 382"/>
                <a:gd name="T64" fmla="*/ 369 w 372"/>
                <a:gd name="T65" fmla="*/ 277 h 382"/>
                <a:gd name="T66" fmla="*/ 351 w 372"/>
                <a:gd name="T67" fmla="*/ 252 h 382"/>
                <a:gd name="T68" fmla="*/ 347 w 372"/>
                <a:gd name="T69" fmla="*/ 228 h 382"/>
                <a:gd name="T70" fmla="*/ 347 w 372"/>
                <a:gd name="T71" fmla="*/ 203 h 382"/>
                <a:gd name="T72" fmla="*/ 355 w 372"/>
                <a:gd name="T73" fmla="*/ 180 h 382"/>
                <a:gd name="T74" fmla="*/ 361 w 372"/>
                <a:gd name="T75" fmla="*/ 153 h 382"/>
                <a:gd name="T76" fmla="*/ 369 w 372"/>
                <a:gd name="T77" fmla="*/ 128 h 382"/>
                <a:gd name="T78" fmla="*/ 372 w 372"/>
                <a:gd name="T79" fmla="*/ 98 h 382"/>
                <a:gd name="T80" fmla="*/ 370 w 372"/>
                <a:gd name="T81" fmla="*/ 71 h 382"/>
                <a:gd name="T82" fmla="*/ 369 w 372"/>
                <a:gd name="T83" fmla="*/ 40 h 382"/>
                <a:gd name="T84" fmla="*/ 365 w 372"/>
                <a:gd name="T85" fmla="*/ 23 h 382"/>
                <a:gd name="T86" fmla="*/ 357 w 372"/>
                <a:gd name="T87" fmla="*/ 9 h 382"/>
                <a:gd name="T88" fmla="*/ 349 w 372"/>
                <a:gd name="T89" fmla="*/ 3 h 382"/>
                <a:gd name="T90" fmla="*/ 330 w 372"/>
                <a:gd name="T91" fmla="*/ 0 h 382"/>
                <a:gd name="T92" fmla="*/ 322 w 372"/>
                <a:gd name="T93" fmla="*/ 3 h 3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2"/>
                <a:gd name="T142" fmla="*/ 0 h 382"/>
                <a:gd name="T143" fmla="*/ 372 w 372"/>
                <a:gd name="T144" fmla="*/ 382 h 3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2" h="382">
                  <a:moveTo>
                    <a:pt x="322" y="3"/>
                  </a:moveTo>
                  <a:lnTo>
                    <a:pt x="287" y="75"/>
                  </a:lnTo>
                  <a:lnTo>
                    <a:pt x="252" y="116"/>
                  </a:lnTo>
                  <a:lnTo>
                    <a:pt x="215" y="131"/>
                  </a:lnTo>
                  <a:lnTo>
                    <a:pt x="180" y="133"/>
                  </a:lnTo>
                  <a:lnTo>
                    <a:pt x="146" y="126"/>
                  </a:lnTo>
                  <a:lnTo>
                    <a:pt x="113" y="118"/>
                  </a:lnTo>
                  <a:lnTo>
                    <a:pt x="82" y="120"/>
                  </a:lnTo>
                  <a:lnTo>
                    <a:pt x="58" y="139"/>
                  </a:lnTo>
                  <a:lnTo>
                    <a:pt x="43" y="151"/>
                  </a:lnTo>
                  <a:lnTo>
                    <a:pt x="31" y="168"/>
                  </a:lnTo>
                  <a:lnTo>
                    <a:pt x="18" y="190"/>
                  </a:lnTo>
                  <a:lnTo>
                    <a:pt x="10" y="215"/>
                  </a:lnTo>
                  <a:lnTo>
                    <a:pt x="2" y="238"/>
                  </a:lnTo>
                  <a:lnTo>
                    <a:pt x="0" y="265"/>
                  </a:lnTo>
                  <a:lnTo>
                    <a:pt x="2" y="288"/>
                  </a:lnTo>
                  <a:lnTo>
                    <a:pt x="14" y="314"/>
                  </a:lnTo>
                  <a:lnTo>
                    <a:pt x="33" y="341"/>
                  </a:lnTo>
                  <a:lnTo>
                    <a:pt x="52" y="351"/>
                  </a:lnTo>
                  <a:lnTo>
                    <a:pt x="70" y="349"/>
                  </a:lnTo>
                  <a:lnTo>
                    <a:pt x="91" y="341"/>
                  </a:lnTo>
                  <a:lnTo>
                    <a:pt x="114" y="333"/>
                  </a:lnTo>
                  <a:lnTo>
                    <a:pt x="144" y="331"/>
                  </a:lnTo>
                  <a:lnTo>
                    <a:pt x="178" y="343"/>
                  </a:lnTo>
                  <a:lnTo>
                    <a:pt x="223" y="374"/>
                  </a:lnTo>
                  <a:lnTo>
                    <a:pt x="258" y="382"/>
                  </a:lnTo>
                  <a:lnTo>
                    <a:pt x="291" y="382"/>
                  </a:lnTo>
                  <a:lnTo>
                    <a:pt x="318" y="374"/>
                  </a:lnTo>
                  <a:lnTo>
                    <a:pt x="341" y="362"/>
                  </a:lnTo>
                  <a:lnTo>
                    <a:pt x="357" y="345"/>
                  </a:lnTo>
                  <a:lnTo>
                    <a:pt x="367" y="323"/>
                  </a:lnTo>
                  <a:lnTo>
                    <a:pt x="370" y="300"/>
                  </a:lnTo>
                  <a:lnTo>
                    <a:pt x="369" y="277"/>
                  </a:lnTo>
                  <a:lnTo>
                    <a:pt x="351" y="252"/>
                  </a:lnTo>
                  <a:lnTo>
                    <a:pt x="347" y="228"/>
                  </a:lnTo>
                  <a:lnTo>
                    <a:pt x="347" y="203"/>
                  </a:lnTo>
                  <a:lnTo>
                    <a:pt x="355" y="180"/>
                  </a:lnTo>
                  <a:lnTo>
                    <a:pt x="361" y="153"/>
                  </a:lnTo>
                  <a:lnTo>
                    <a:pt x="369" y="128"/>
                  </a:lnTo>
                  <a:lnTo>
                    <a:pt x="372" y="98"/>
                  </a:lnTo>
                  <a:lnTo>
                    <a:pt x="370" y="71"/>
                  </a:lnTo>
                  <a:lnTo>
                    <a:pt x="369" y="40"/>
                  </a:lnTo>
                  <a:lnTo>
                    <a:pt x="365" y="23"/>
                  </a:lnTo>
                  <a:lnTo>
                    <a:pt x="357" y="9"/>
                  </a:lnTo>
                  <a:lnTo>
                    <a:pt x="349" y="3"/>
                  </a:lnTo>
                  <a:lnTo>
                    <a:pt x="330" y="0"/>
                  </a:lnTo>
                  <a:lnTo>
                    <a:pt x="322" y="3"/>
                  </a:lnTo>
                  <a:close/>
                </a:path>
              </a:pathLst>
            </a:custGeom>
            <a:solidFill>
              <a:srgbClr val="FFE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25"/>
            <p:cNvSpPr>
              <a:spLocks/>
            </p:cNvSpPr>
            <p:nvPr/>
          </p:nvSpPr>
          <p:spPr bwMode="auto">
            <a:xfrm>
              <a:off x="2896" y="601"/>
              <a:ext cx="185" cy="190"/>
            </a:xfrm>
            <a:custGeom>
              <a:avLst/>
              <a:gdLst>
                <a:gd name="T0" fmla="*/ 318 w 368"/>
                <a:gd name="T1" fmla="*/ 3 h 380"/>
                <a:gd name="T2" fmla="*/ 283 w 368"/>
                <a:gd name="T3" fmla="*/ 77 h 380"/>
                <a:gd name="T4" fmla="*/ 248 w 368"/>
                <a:gd name="T5" fmla="*/ 120 h 380"/>
                <a:gd name="T6" fmla="*/ 211 w 368"/>
                <a:gd name="T7" fmla="*/ 137 h 380"/>
                <a:gd name="T8" fmla="*/ 176 w 368"/>
                <a:gd name="T9" fmla="*/ 139 h 380"/>
                <a:gd name="T10" fmla="*/ 140 w 368"/>
                <a:gd name="T11" fmla="*/ 131 h 380"/>
                <a:gd name="T12" fmla="*/ 109 w 368"/>
                <a:gd name="T13" fmla="*/ 124 h 380"/>
                <a:gd name="T14" fmla="*/ 79 w 368"/>
                <a:gd name="T15" fmla="*/ 124 h 380"/>
                <a:gd name="T16" fmla="*/ 58 w 368"/>
                <a:gd name="T17" fmla="*/ 143 h 380"/>
                <a:gd name="T18" fmla="*/ 43 w 368"/>
                <a:gd name="T19" fmla="*/ 155 h 380"/>
                <a:gd name="T20" fmla="*/ 29 w 368"/>
                <a:gd name="T21" fmla="*/ 174 h 380"/>
                <a:gd name="T22" fmla="*/ 17 w 368"/>
                <a:gd name="T23" fmla="*/ 193 h 380"/>
                <a:gd name="T24" fmla="*/ 8 w 368"/>
                <a:gd name="T25" fmla="*/ 217 h 380"/>
                <a:gd name="T26" fmla="*/ 0 w 368"/>
                <a:gd name="T27" fmla="*/ 240 h 380"/>
                <a:gd name="T28" fmla="*/ 0 w 368"/>
                <a:gd name="T29" fmla="*/ 265 h 380"/>
                <a:gd name="T30" fmla="*/ 4 w 368"/>
                <a:gd name="T31" fmla="*/ 287 h 380"/>
                <a:gd name="T32" fmla="*/ 15 w 368"/>
                <a:gd name="T33" fmla="*/ 310 h 380"/>
                <a:gd name="T34" fmla="*/ 35 w 368"/>
                <a:gd name="T35" fmla="*/ 337 h 380"/>
                <a:gd name="T36" fmla="*/ 54 w 368"/>
                <a:gd name="T37" fmla="*/ 347 h 380"/>
                <a:gd name="T38" fmla="*/ 72 w 368"/>
                <a:gd name="T39" fmla="*/ 343 h 380"/>
                <a:gd name="T40" fmla="*/ 93 w 368"/>
                <a:gd name="T41" fmla="*/ 335 h 380"/>
                <a:gd name="T42" fmla="*/ 114 w 368"/>
                <a:gd name="T43" fmla="*/ 325 h 380"/>
                <a:gd name="T44" fmla="*/ 143 w 368"/>
                <a:gd name="T45" fmla="*/ 323 h 380"/>
                <a:gd name="T46" fmla="*/ 176 w 368"/>
                <a:gd name="T47" fmla="*/ 335 h 380"/>
                <a:gd name="T48" fmla="*/ 219 w 368"/>
                <a:gd name="T49" fmla="*/ 368 h 380"/>
                <a:gd name="T50" fmla="*/ 254 w 368"/>
                <a:gd name="T51" fmla="*/ 378 h 380"/>
                <a:gd name="T52" fmla="*/ 285 w 368"/>
                <a:gd name="T53" fmla="*/ 380 h 380"/>
                <a:gd name="T54" fmla="*/ 312 w 368"/>
                <a:gd name="T55" fmla="*/ 374 h 380"/>
                <a:gd name="T56" fmla="*/ 335 w 368"/>
                <a:gd name="T57" fmla="*/ 362 h 380"/>
                <a:gd name="T58" fmla="*/ 351 w 368"/>
                <a:gd name="T59" fmla="*/ 345 h 380"/>
                <a:gd name="T60" fmla="*/ 361 w 368"/>
                <a:gd name="T61" fmla="*/ 323 h 380"/>
                <a:gd name="T62" fmla="*/ 365 w 368"/>
                <a:gd name="T63" fmla="*/ 300 h 380"/>
                <a:gd name="T64" fmla="*/ 365 w 368"/>
                <a:gd name="T65" fmla="*/ 277 h 380"/>
                <a:gd name="T66" fmla="*/ 347 w 368"/>
                <a:gd name="T67" fmla="*/ 252 h 380"/>
                <a:gd name="T68" fmla="*/ 343 w 368"/>
                <a:gd name="T69" fmla="*/ 228 h 380"/>
                <a:gd name="T70" fmla="*/ 343 w 368"/>
                <a:gd name="T71" fmla="*/ 203 h 380"/>
                <a:gd name="T72" fmla="*/ 351 w 368"/>
                <a:gd name="T73" fmla="*/ 180 h 380"/>
                <a:gd name="T74" fmla="*/ 357 w 368"/>
                <a:gd name="T75" fmla="*/ 153 h 380"/>
                <a:gd name="T76" fmla="*/ 365 w 368"/>
                <a:gd name="T77" fmla="*/ 128 h 380"/>
                <a:gd name="T78" fmla="*/ 368 w 368"/>
                <a:gd name="T79" fmla="*/ 98 h 380"/>
                <a:gd name="T80" fmla="*/ 366 w 368"/>
                <a:gd name="T81" fmla="*/ 71 h 380"/>
                <a:gd name="T82" fmla="*/ 365 w 368"/>
                <a:gd name="T83" fmla="*/ 40 h 380"/>
                <a:gd name="T84" fmla="*/ 361 w 368"/>
                <a:gd name="T85" fmla="*/ 23 h 380"/>
                <a:gd name="T86" fmla="*/ 353 w 368"/>
                <a:gd name="T87" fmla="*/ 9 h 380"/>
                <a:gd name="T88" fmla="*/ 345 w 368"/>
                <a:gd name="T89" fmla="*/ 3 h 380"/>
                <a:gd name="T90" fmla="*/ 326 w 368"/>
                <a:gd name="T91" fmla="*/ 0 h 380"/>
                <a:gd name="T92" fmla="*/ 318 w 368"/>
                <a:gd name="T93" fmla="*/ 3 h 3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8"/>
                <a:gd name="T142" fmla="*/ 0 h 380"/>
                <a:gd name="T143" fmla="*/ 368 w 368"/>
                <a:gd name="T144" fmla="*/ 380 h 3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8" h="380">
                  <a:moveTo>
                    <a:pt x="318" y="3"/>
                  </a:moveTo>
                  <a:lnTo>
                    <a:pt x="283" y="77"/>
                  </a:lnTo>
                  <a:lnTo>
                    <a:pt x="248" y="120"/>
                  </a:lnTo>
                  <a:lnTo>
                    <a:pt x="211" y="137"/>
                  </a:lnTo>
                  <a:lnTo>
                    <a:pt x="176" y="139"/>
                  </a:lnTo>
                  <a:lnTo>
                    <a:pt x="140" y="131"/>
                  </a:lnTo>
                  <a:lnTo>
                    <a:pt x="109" y="124"/>
                  </a:lnTo>
                  <a:lnTo>
                    <a:pt x="79" y="124"/>
                  </a:lnTo>
                  <a:lnTo>
                    <a:pt x="58" y="143"/>
                  </a:lnTo>
                  <a:lnTo>
                    <a:pt x="43" y="155"/>
                  </a:lnTo>
                  <a:lnTo>
                    <a:pt x="29" y="174"/>
                  </a:lnTo>
                  <a:lnTo>
                    <a:pt x="17" y="193"/>
                  </a:lnTo>
                  <a:lnTo>
                    <a:pt x="8" y="217"/>
                  </a:lnTo>
                  <a:lnTo>
                    <a:pt x="0" y="240"/>
                  </a:lnTo>
                  <a:lnTo>
                    <a:pt x="0" y="265"/>
                  </a:lnTo>
                  <a:lnTo>
                    <a:pt x="4" y="287"/>
                  </a:lnTo>
                  <a:lnTo>
                    <a:pt x="15" y="310"/>
                  </a:lnTo>
                  <a:lnTo>
                    <a:pt x="35" y="337"/>
                  </a:lnTo>
                  <a:lnTo>
                    <a:pt x="54" y="347"/>
                  </a:lnTo>
                  <a:lnTo>
                    <a:pt x="72" y="343"/>
                  </a:lnTo>
                  <a:lnTo>
                    <a:pt x="93" y="335"/>
                  </a:lnTo>
                  <a:lnTo>
                    <a:pt x="114" y="325"/>
                  </a:lnTo>
                  <a:lnTo>
                    <a:pt x="143" y="323"/>
                  </a:lnTo>
                  <a:lnTo>
                    <a:pt x="176" y="335"/>
                  </a:lnTo>
                  <a:lnTo>
                    <a:pt x="219" y="368"/>
                  </a:lnTo>
                  <a:lnTo>
                    <a:pt x="254" y="378"/>
                  </a:lnTo>
                  <a:lnTo>
                    <a:pt x="285" y="380"/>
                  </a:lnTo>
                  <a:lnTo>
                    <a:pt x="312" y="374"/>
                  </a:lnTo>
                  <a:lnTo>
                    <a:pt x="335" y="362"/>
                  </a:lnTo>
                  <a:lnTo>
                    <a:pt x="351" y="345"/>
                  </a:lnTo>
                  <a:lnTo>
                    <a:pt x="361" y="323"/>
                  </a:lnTo>
                  <a:lnTo>
                    <a:pt x="365" y="300"/>
                  </a:lnTo>
                  <a:lnTo>
                    <a:pt x="365" y="277"/>
                  </a:lnTo>
                  <a:lnTo>
                    <a:pt x="347" y="252"/>
                  </a:lnTo>
                  <a:lnTo>
                    <a:pt x="343" y="228"/>
                  </a:lnTo>
                  <a:lnTo>
                    <a:pt x="343" y="203"/>
                  </a:lnTo>
                  <a:lnTo>
                    <a:pt x="351" y="180"/>
                  </a:lnTo>
                  <a:lnTo>
                    <a:pt x="357" y="153"/>
                  </a:lnTo>
                  <a:lnTo>
                    <a:pt x="365" y="128"/>
                  </a:lnTo>
                  <a:lnTo>
                    <a:pt x="368" y="98"/>
                  </a:lnTo>
                  <a:lnTo>
                    <a:pt x="366" y="71"/>
                  </a:lnTo>
                  <a:lnTo>
                    <a:pt x="365" y="40"/>
                  </a:lnTo>
                  <a:lnTo>
                    <a:pt x="361" y="23"/>
                  </a:lnTo>
                  <a:lnTo>
                    <a:pt x="353" y="9"/>
                  </a:lnTo>
                  <a:lnTo>
                    <a:pt x="345" y="3"/>
                  </a:lnTo>
                  <a:lnTo>
                    <a:pt x="326" y="0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26"/>
            <p:cNvSpPr>
              <a:spLocks/>
            </p:cNvSpPr>
            <p:nvPr/>
          </p:nvSpPr>
          <p:spPr bwMode="auto">
            <a:xfrm>
              <a:off x="2898" y="600"/>
              <a:ext cx="183" cy="189"/>
            </a:xfrm>
            <a:custGeom>
              <a:avLst/>
              <a:gdLst>
                <a:gd name="T0" fmla="*/ 314 w 364"/>
                <a:gd name="T1" fmla="*/ 2 h 378"/>
                <a:gd name="T2" fmla="*/ 279 w 364"/>
                <a:gd name="T3" fmla="*/ 81 h 378"/>
                <a:gd name="T4" fmla="*/ 246 w 364"/>
                <a:gd name="T5" fmla="*/ 126 h 378"/>
                <a:gd name="T6" fmla="*/ 207 w 364"/>
                <a:gd name="T7" fmla="*/ 145 h 378"/>
                <a:gd name="T8" fmla="*/ 172 w 364"/>
                <a:gd name="T9" fmla="*/ 149 h 378"/>
                <a:gd name="T10" fmla="*/ 136 w 364"/>
                <a:gd name="T11" fmla="*/ 141 h 378"/>
                <a:gd name="T12" fmla="*/ 105 w 364"/>
                <a:gd name="T13" fmla="*/ 133 h 378"/>
                <a:gd name="T14" fmla="*/ 75 w 364"/>
                <a:gd name="T15" fmla="*/ 133 h 378"/>
                <a:gd name="T16" fmla="*/ 54 w 364"/>
                <a:gd name="T17" fmla="*/ 151 h 378"/>
                <a:gd name="T18" fmla="*/ 39 w 364"/>
                <a:gd name="T19" fmla="*/ 162 h 378"/>
                <a:gd name="T20" fmla="*/ 27 w 364"/>
                <a:gd name="T21" fmla="*/ 180 h 378"/>
                <a:gd name="T22" fmla="*/ 15 w 364"/>
                <a:gd name="T23" fmla="*/ 197 h 378"/>
                <a:gd name="T24" fmla="*/ 8 w 364"/>
                <a:gd name="T25" fmla="*/ 221 h 378"/>
                <a:gd name="T26" fmla="*/ 0 w 364"/>
                <a:gd name="T27" fmla="*/ 242 h 378"/>
                <a:gd name="T28" fmla="*/ 0 w 364"/>
                <a:gd name="T29" fmla="*/ 265 h 378"/>
                <a:gd name="T30" fmla="*/ 4 w 364"/>
                <a:gd name="T31" fmla="*/ 287 h 378"/>
                <a:gd name="T32" fmla="*/ 15 w 364"/>
                <a:gd name="T33" fmla="*/ 308 h 378"/>
                <a:gd name="T34" fmla="*/ 35 w 364"/>
                <a:gd name="T35" fmla="*/ 333 h 378"/>
                <a:gd name="T36" fmla="*/ 56 w 364"/>
                <a:gd name="T37" fmla="*/ 343 h 378"/>
                <a:gd name="T38" fmla="*/ 74 w 364"/>
                <a:gd name="T39" fmla="*/ 339 h 378"/>
                <a:gd name="T40" fmla="*/ 95 w 364"/>
                <a:gd name="T41" fmla="*/ 331 h 378"/>
                <a:gd name="T42" fmla="*/ 116 w 364"/>
                <a:gd name="T43" fmla="*/ 320 h 378"/>
                <a:gd name="T44" fmla="*/ 143 w 364"/>
                <a:gd name="T45" fmla="*/ 320 h 378"/>
                <a:gd name="T46" fmla="*/ 174 w 364"/>
                <a:gd name="T47" fmla="*/ 331 h 378"/>
                <a:gd name="T48" fmla="*/ 215 w 364"/>
                <a:gd name="T49" fmla="*/ 366 h 378"/>
                <a:gd name="T50" fmla="*/ 250 w 364"/>
                <a:gd name="T51" fmla="*/ 376 h 378"/>
                <a:gd name="T52" fmla="*/ 281 w 364"/>
                <a:gd name="T53" fmla="*/ 378 h 378"/>
                <a:gd name="T54" fmla="*/ 308 w 364"/>
                <a:gd name="T55" fmla="*/ 372 h 378"/>
                <a:gd name="T56" fmla="*/ 331 w 364"/>
                <a:gd name="T57" fmla="*/ 362 h 378"/>
                <a:gd name="T58" fmla="*/ 347 w 364"/>
                <a:gd name="T59" fmla="*/ 345 h 378"/>
                <a:gd name="T60" fmla="*/ 357 w 364"/>
                <a:gd name="T61" fmla="*/ 323 h 378"/>
                <a:gd name="T62" fmla="*/ 361 w 364"/>
                <a:gd name="T63" fmla="*/ 300 h 378"/>
                <a:gd name="T64" fmla="*/ 361 w 364"/>
                <a:gd name="T65" fmla="*/ 279 h 378"/>
                <a:gd name="T66" fmla="*/ 343 w 364"/>
                <a:gd name="T67" fmla="*/ 254 h 378"/>
                <a:gd name="T68" fmla="*/ 339 w 364"/>
                <a:gd name="T69" fmla="*/ 230 h 378"/>
                <a:gd name="T70" fmla="*/ 339 w 364"/>
                <a:gd name="T71" fmla="*/ 205 h 378"/>
                <a:gd name="T72" fmla="*/ 347 w 364"/>
                <a:gd name="T73" fmla="*/ 182 h 378"/>
                <a:gd name="T74" fmla="*/ 353 w 364"/>
                <a:gd name="T75" fmla="*/ 155 h 378"/>
                <a:gd name="T76" fmla="*/ 361 w 364"/>
                <a:gd name="T77" fmla="*/ 130 h 378"/>
                <a:gd name="T78" fmla="*/ 364 w 364"/>
                <a:gd name="T79" fmla="*/ 100 h 378"/>
                <a:gd name="T80" fmla="*/ 362 w 364"/>
                <a:gd name="T81" fmla="*/ 73 h 378"/>
                <a:gd name="T82" fmla="*/ 361 w 364"/>
                <a:gd name="T83" fmla="*/ 42 h 378"/>
                <a:gd name="T84" fmla="*/ 357 w 364"/>
                <a:gd name="T85" fmla="*/ 23 h 378"/>
                <a:gd name="T86" fmla="*/ 349 w 364"/>
                <a:gd name="T87" fmla="*/ 9 h 378"/>
                <a:gd name="T88" fmla="*/ 341 w 364"/>
                <a:gd name="T89" fmla="*/ 3 h 378"/>
                <a:gd name="T90" fmla="*/ 322 w 364"/>
                <a:gd name="T91" fmla="*/ 0 h 378"/>
                <a:gd name="T92" fmla="*/ 314 w 364"/>
                <a:gd name="T93" fmla="*/ 2 h 3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4"/>
                <a:gd name="T142" fmla="*/ 0 h 378"/>
                <a:gd name="T143" fmla="*/ 364 w 364"/>
                <a:gd name="T144" fmla="*/ 378 h 3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4" h="378">
                  <a:moveTo>
                    <a:pt x="314" y="2"/>
                  </a:moveTo>
                  <a:lnTo>
                    <a:pt x="279" y="81"/>
                  </a:lnTo>
                  <a:lnTo>
                    <a:pt x="246" y="126"/>
                  </a:lnTo>
                  <a:lnTo>
                    <a:pt x="207" y="145"/>
                  </a:lnTo>
                  <a:lnTo>
                    <a:pt x="172" y="149"/>
                  </a:lnTo>
                  <a:lnTo>
                    <a:pt x="136" y="141"/>
                  </a:lnTo>
                  <a:lnTo>
                    <a:pt x="105" y="133"/>
                  </a:lnTo>
                  <a:lnTo>
                    <a:pt x="75" y="133"/>
                  </a:lnTo>
                  <a:lnTo>
                    <a:pt x="54" y="151"/>
                  </a:lnTo>
                  <a:lnTo>
                    <a:pt x="39" y="162"/>
                  </a:lnTo>
                  <a:lnTo>
                    <a:pt x="27" y="180"/>
                  </a:lnTo>
                  <a:lnTo>
                    <a:pt x="15" y="197"/>
                  </a:lnTo>
                  <a:lnTo>
                    <a:pt x="8" y="221"/>
                  </a:lnTo>
                  <a:lnTo>
                    <a:pt x="0" y="242"/>
                  </a:lnTo>
                  <a:lnTo>
                    <a:pt x="0" y="265"/>
                  </a:lnTo>
                  <a:lnTo>
                    <a:pt x="4" y="287"/>
                  </a:lnTo>
                  <a:lnTo>
                    <a:pt x="15" y="308"/>
                  </a:lnTo>
                  <a:lnTo>
                    <a:pt x="35" y="333"/>
                  </a:lnTo>
                  <a:lnTo>
                    <a:pt x="56" y="343"/>
                  </a:lnTo>
                  <a:lnTo>
                    <a:pt x="74" y="339"/>
                  </a:lnTo>
                  <a:lnTo>
                    <a:pt x="95" y="331"/>
                  </a:lnTo>
                  <a:lnTo>
                    <a:pt x="116" y="320"/>
                  </a:lnTo>
                  <a:lnTo>
                    <a:pt x="143" y="320"/>
                  </a:lnTo>
                  <a:lnTo>
                    <a:pt x="174" y="331"/>
                  </a:lnTo>
                  <a:lnTo>
                    <a:pt x="215" y="366"/>
                  </a:lnTo>
                  <a:lnTo>
                    <a:pt x="250" y="376"/>
                  </a:lnTo>
                  <a:lnTo>
                    <a:pt x="281" y="378"/>
                  </a:lnTo>
                  <a:lnTo>
                    <a:pt x="308" y="372"/>
                  </a:lnTo>
                  <a:lnTo>
                    <a:pt x="331" y="362"/>
                  </a:lnTo>
                  <a:lnTo>
                    <a:pt x="347" y="345"/>
                  </a:lnTo>
                  <a:lnTo>
                    <a:pt x="357" y="323"/>
                  </a:lnTo>
                  <a:lnTo>
                    <a:pt x="361" y="300"/>
                  </a:lnTo>
                  <a:lnTo>
                    <a:pt x="361" y="279"/>
                  </a:lnTo>
                  <a:lnTo>
                    <a:pt x="343" y="254"/>
                  </a:lnTo>
                  <a:lnTo>
                    <a:pt x="339" y="230"/>
                  </a:lnTo>
                  <a:lnTo>
                    <a:pt x="339" y="205"/>
                  </a:lnTo>
                  <a:lnTo>
                    <a:pt x="347" y="182"/>
                  </a:lnTo>
                  <a:lnTo>
                    <a:pt x="353" y="155"/>
                  </a:lnTo>
                  <a:lnTo>
                    <a:pt x="361" y="130"/>
                  </a:lnTo>
                  <a:lnTo>
                    <a:pt x="364" y="100"/>
                  </a:lnTo>
                  <a:lnTo>
                    <a:pt x="362" y="73"/>
                  </a:lnTo>
                  <a:lnTo>
                    <a:pt x="361" y="42"/>
                  </a:lnTo>
                  <a:lnTo>
                    <a:pt x="357" y="23"/>
                  </a:lnTo>
                  <a:lnTo>
                    <a:pt x="349" y="9"/>
                  </a:lnTo>
                  <a:lnTo>
                    <a:pt x="341" y="3"/>
                  </a:lnTo>
                  <a:lnTo>
                    <a:pt x="322" y="0"/>
                  </a:lnTo>
                  <a:lnTo>
                    <a:pt x="314" y="2"/>
                  </a:lnTo>
                  <a:close/>
                </a:path>
              </a:pathLst>
            </a:custGeom>
            <a:solidFill>
              <a:srgbClr val="FFE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127"/>
            <p:cNvSpPr>
              <a:spLocks/>
            </p:cNvSpPr>
            <p:nvPr/>
          </p:nvSpPr>
          <p:spPr bwMode="auto">
            <a:xfrm>
              <a:off x="2901" y="599"/>
              <a:ext cx="180" cy="190"/>
            </a:xfrm>
            <a:custGeom>
              <a:avLst/>
              <a:gdLst>
                <a:gd name="T0" fmla="*/ 312 w 358"/>
                <a:gd name="T1" fmla="*/ 2 h 380"/>
                <a:gd name="T2" fmla="*/ 277 w 358"/>
                <a:gd name="T3" fmla="*/ 85 h 380"/>
                <a:gd name="T4" fmla="*/ 240 w 358"/>
                <a:gd name="T5" fmla="*/ 133 h 380"/>
                <a:gd name="T6" fmla="*/ 201 w 358"/>
                <a:gd name="T7" fmla="*/ 155 h 380"/>
                <a:gd name="T8" fmla="*/ 166 w 358"/>
                <a:gd name="T9" fmla="*/ 159 h 380"/>
                <a:gd name="T10" fmla="*/ 130 w 358"/>
                <a:gd name="T11" fmla="*/ 151 h 380"/>
                <a:gd name="T12" fmla="*/ 99 w 358"/>
                <a:gd name="T13" fmla="*/ 143 h 380"/>
                <a:gd name="T14" fmla="*/ 71 w 358"/>
                <a:gd name="T15" fmla="*/ 141 h 380"/>
                <a:gd name="T16" fmla="*/ 52 w 358"/>
                <a:gd name="T17" fmla="*/ 159 h 380"/>
                <a:gd name="T18" fmla="*/ 36 w 358"/>
                <a:gd name="T19" fmla="*/ 168 h 380"/>
                <a:gd name="T20" fmla="*/ 25 w 358"/>
                <a:gd name="T21" fmla="*/ 186 h 380"/>
                <a:gd name="T22" fmla="*/ 13 w 358"/>
                <a:gd name="T23" fmla="*/ 203 h 380"/>
                <a:gd name="T24" fmla="*/ 5 w 358"/>
                <a:gd name="T25" fmla="*/ 225 h 380"/>
                <a:gd name="T26" fmla="*/ 0 w 358"/>
                <a:gd name="T27" fmla="*/ 244 h 380"/>
                <a:gd name="T28" fmla="*/ 0 w 358"/>
                <a:gd name="T29" fmla="*/ 267 h 380"/>
                <a:gd name="T30" fmla="*/ 4 w 358"/>
                <a:gd name="T31" fmla="*/ 289 h 380"/>
                <a:gd name="T32" fmla="*/ 15 w 358"/>
                <a:gd name="T33" fmla="*/ 310 h 380"/>
                <a:gd name="T34" fmla="*/ 35 w 358"/>
                <a:gd name="T35" fmla="*/ 335 h 380"/>
                <a:gd name="T36" fmla="*/ 56 w 358"/>
                <a:gd name="T37" fmla="*/ 343 h 380"/>
                <a:gd name="T38" fmla="*/ 75 w 358"/>
                <a:gd name="T39" fmla="*/ 337 h 380"/>
                <a:gd name="T40" fmla="*/ 97 w 358"/>
                <a:gd name="T41" fmla="*/ 327 h 380"/>
                <a:gd name="T42" fmla="*/ 116 w 358"/>
                <a:gd name="T43" fmla="*/ 314 h 380"/>
                <a:gd name="T44" fmla="*/ 143 w 358"/>
                <a:gd name="T45" fmla="*/ 314 h 380"/>
                <a:gd name="T46" fmla="*/ 172 w 358"/>
                <a:gd name="T47" fmla="*/ 327 h 380"/>
                <a:gd name="T48" fmla="*/ 209 w 358"/>
                <a:gd name="T49" fmla="*/ 364 h 380"/>
                <a:gd name="T50" fmla="*/ 242 w 358"/>
                <a:gd name="T51" fmla="*/ 376 h 380"/>
                <a:gd name="T52" fmla="*/ 275 w 358"/>
                <a:gd name="T53" fmla="*/ 380 h 380"/>
                <a:gd name="T54" fmla="*/ 300 w 358"/>
                <a:gd name="T55" fmla="*/ 374 h 380"/>
                <a:gd name="T56" fmla="*/ 324 w 358"/>
                <a:gd name="T57" fmla="*/ 364 h 380"/>
                <a:gd name="T58" fmla="*/ 339 w 358"/>
                <a:gd name="T59" fmla="*/ 347 h 380"/>
                <a:gd name="T60" fmla="*/ 351 w 358"/>
                <a:gd name="T61" fmla="*/ 325 h 380"/>
                <a:gd name="T62" fmla="*/ 355 w 358"/>
                <a:gd name="T63" fmla="*/ 302 h 380"/>
                <a:gd name="T64" fmla="*/ 355 w 358"/>
                <a:gd name="T65" fmla="*/ 281 h 380"/>
                <a:gd name="T66" fmla="*/ 337 w 358"/>
                <a:gd name="T67" fmla="*/ 256 h 380"/>
                <a:gd name="T68" fmla="*/ 331 w 358"/>
                <a:gd name="T69" fmla="*/ 232 h 380"/>
                <a:gd name="T70" fmla="*/ 333 w 358"/>
                <a:gd name="T71" fmla="*/ 207 h 380"/>
                <a:gd name="T72" fmla="*/ 341 w 358"/>
                <a:gd name="T73" fmla="*/ 184 h 380"/>
                <a:gd name="T74" fmla="*/ 347 w 358"/>
                <a:gd name="T75" fmla="*/ 157 h 380"/>
                <a:gd name="T76" fmla="*/ 355 w 358"/>
                <a:gd name="T77" fmla="*/ 132 h 380"/>
                <a:gd name="T78" fmla="*/ 358 w 358"/>
                <a:gd name="T79" fmla="*/ 102 h 380"/>
                <a:gd name="T80" fmla="*/ 356 w 358"/>
                <a:gd name="T81" fmla="*/ 75 h 380"/>
                <a:gd name="T82" fmla="*/ 356 w 358"/>
                <a:gd name="T83" fmla="*/ 44 h 380"/>
                <a:gd name="T84" fmla="*/ 353 w 358"/>
                <a:gd name="T85" fmla="*/ 25 h 380"/>
                <a:gd name="T86" fmla="*/ 345 w 358"/>
                <a:gd name="T87" fmla="*/ 11 h 380"/>
                <a:gd name="T88" fmla="*/ 337 w 358"/>
                <a:gd name="T89" fmla="*/ 5 h 380"/>
                <a:gd name="T90" fmla="*/ 318 w 358"/>
                <a:gd name="T91" fmla="*/ 0 h 380"/>
                <a:gd name="T92" fmla="*/ 312 w 358"/>
                <a:gd name="T93" fmla="*/ 2 h 3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"/>
                <a:gd name="T142" fmla="*/ 0 h 380"/>
                <a:gd name="T143" fmla="*/ 358 w 358"/>
                <a:gd name="T144" fmla="*/ 380 h 3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" h="380">
                  <a:moveTo>
                    <a:pt x="312" y="2"/>
                  </a:moveTo>
                  <a:lnTo>
                    <a:pt x="277" y="85"/>
                  </a:lnTo>
                  <a:lnTo>
                    <a:pt x="240" y="133"/>
                  </a:lnTo>
                  <a:lnTo>
                    <a:pt x="201" y="155"/>
                  </a:lnTo>
                  <a:lnTo>
                    <a:pt x="166" y="159"/>
                  </a:lnTo>
                  <a:lnTo>
                    <a:pt x="130" y="151"/>
                  </a:lnTo>
                  <a:lnTo>
                    <a:pt x="99" y="143"/>
                  </a:lnTo>
                  <a:lnTo>
                    <a:pt x="71" y="141"/>
                  </a:lnTo>
                  <a:lnTo>
                    <a:pt x="52" y="159"/>
                  </a:lnTo>
                  <a:lnTo>
                    <a:pt x="36" y="168"/>
                  </a:lnTo>
                  <a:lnTo>
                    <a:pt x="25" y="186"/>
                  </a:lnTo>
                  <a:lnTo>
                    <a:pt x="13" y="203"/>
                  </a:lnTo>
                  <a:lnTo>
                    <a:pt x="5" y="225"/>
                  </a:lnTo>
                  <a:lnTo>
                    <a:pt x="0" y="244"/>
                  </a:lnTo>
                  <a:lnTo>
                    <a:pt x="0" y="267"/>
                  </a:lnTo>
                  <a:lnTo>
                    <a:pt x="4" y="289"/>
                  </a:lnTo>
                  <a:lnTo>
                    <a:pt x="15" y="310"/>
                  </a:lnTo>
                  <a:lnTo>
                    <a:pt x="35" y="335"/>
                  </a:lnTo>
                  <a:lnTo>
                    <a:pt x="56" y="343"/>
                  </a:lnTo>
                  <a:lnTo>
                    <a:pt x="75" y="337"/>
                  </a:lnTo>
                  <a:lnTo>
                    <a:pt x="97" y="327"/>
                  </a:lnTo>
                  <a:lnTo>
                    <a:pt x="116" y="314"/>
                  </a:lnTo>
                  <a:lnTo>
                    <a:pt x="143" y="314"/>
                  </a:lnTo>
                  <a:lnTo>
                    <a:pt x="172" y="327"/>
                  </a:lnTo>
                  <a:lnTo>
                    <a:pt x="209" y="364"/>
                  </a:lnTo>
                  <a:lnTo>
                    <a:pt x="242" y="376"/>
                  </a:lnTo>
                  <a:lnTo>
                    <a:pt x="275" y="380"/>
                  </a:lnTo>
                  <a:lnTo>
                    <a:pt x="300" y="374"/>
                  </a:lnTo>
                  <a:lnTo>
                    <a:pt x="324" y="364"/>
                  </a:lnTo>
                  <a:lnTo>
                    <a:pt x="339" y="347"/>
                  </a:lnTo>
                  <a:lnTo>
                    <a:pt x="351" y="325"/>
                  </a:lnTo>
                  <a:lnTo>
                    <a:pt x="355" y="302"/>
                  </a:lnTo>
                  <a:lnTo>
                    <a:pt x="355" y="281"/>
                  </a:lnTo>
                  <a:lnTo>
                    <a:pt x="337" y="256"/>
                  </a:lnTo>
                  <a:lnTo>
                    <a:pt x="331" y="232"/>
                  </a:lnTo>
                  <a:lnTo>
                    <a:pt x="333" y="207"/>
                  </a:lnTo>
                  <a:lnTo>
                    <a:pt x="341" y="184"/>
                  </a:lnTo>
                  <a:lnTo>
                    <a:pt x="347" y="157"/>
                  </a:lnTo>
                  <a:lnTo>
                    <a:pt x="355" y="132"/>
                  </a:lnTo>
                  <a:lnTo>
                    <a:pt x="358" y="102"/>
                  </a:lnTo>
                  <a:lnTo>
                    <a:pt x="356" y="75"/>
                  </a:lnTo>
                  <a:lnTo>
                    <a:pt x="356" y="44"/>
                  </a:lnTo>
                  <a:lnTo>
                    <a:pt x="353" y="25"/>
                  </a:lnTo>
                  <a:lnTo>
                    <a:pt x="345" y="11"/>
                  </a:lnTo>
                  <a:lnTo>
                    <a:pt x="337" y="5"/>
                  </a:lnTo>
                  <a:lnTo>
                    <a:pt x="318" y="0"/>
                  </a:lnTo>
                  <a:lnTo>
                    <a:pt x="312" y="2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128"/>
            <p:cNvSpPr>
              <a:spLocks/>
            </p:cNvSpPr>
            <p:nvPr/>
          </p:nvSpPr>
          <p:spPr bwMode="auto">
            <a:xfrm>
              <a:off x="2927" y="744"/>
              <a:ext cx="91" cy="41"/>
            </a:xfrm>
            <a:custGeom>
              <a:avLst/>
              <a:gdLst>
                <a:gd name="T0" fmla="*/ 19 w 180"/>
                <a:gd name="T1" fmla="*/ 46 h 83"/>
                <a:gd name="T2" fmla="*/ 21 w 180"/>
                <a:gd name="T3" fmla="*/ 42 h 83"/>
                <a:gd name="T4" fmla="*/ 31 w 180"/>
                <a:gd name="T5" fmla="*/ 36 h 83"/>
                <a:gd name="T6" fmla="*/ 43 w 180"/>
                <a:gd name="T7" fmla="*/ 27 h 83"/>
                <a:gd name="T8" fmla="*/ 62 w 180"/>
                <a:gd name="T9" fmla="*/ 17 h 83"/>
                <a:gd name="T10" fmla="*/ 81 w 180"/>
                <a:gd name="T11" fmla="*/ 7 h 83"/>
                <a:gd name="T12" fmla="*/ 105 w 180"/>
                <a:gd name="T13" fmla="*/ 2 h 83"/>
                <a:gd name="T14" fmla="*/ 126 w 180"/>
                <a:gd name="T15" fmla="*/ 0 h 83"/>
                <a:gd name="T16" fmla="*/ 147 w 180"/>
                <a:gd name="T17" fmla="*/ 5 h 83"/>
                <a:gd name="T18" fmla="*/ 163 w 180"/>
                <a:gd name="T19" fmla="*/ 13 h 83"/>
                <a:gd name="T20" fmla="*/ 173 w 180"/>
                <a:gd name="T21" fmla="*/ 27 h 83"/>
                <a:gd name="T22" fmla="*/ 178 w 180"/>
                <a:gd name="T23" fmla="*/ 38 h 83"/>
                <a:gd name="T24" fmla="*/ 180 w 180"/>
                <a:gd name="T25" fmla="*/ 54 h 83"/>
                <a:gd name="T26" fmla="*/ 176 w 180"/>
                <a:gd name="T27" fmla="*/ 66 h 83"/>
                <a:gd name="T28" fmla="*/ 173 w 180"/>
                <a:gd name="T29" fmla="*/ 77 h 83"/>
                <a:gd name="T30" fmla="*/ 165 w 180"/>
                <a:gd name="T31" fmla="*/ 81 h 83"/>
                <a:gd name="T32" fmla="*/ 157 w 180"/>
                <a:gd name="T33" fmla="*/ 83 h 83"/>
                <a:gd name="T34" fmla="*/ 145 w 180"/>
                <a:gd name="T35" fmla="*/ 79 h 83"/>
                <a:gd name="T36" fmla="*/ 134 w 180"/>
                <a:gd name="T37" fmla="*/ 75 h 83"/>
                <a:gd name="T38" fmla="*/ 122 w 180"/>
                <a:gd name="T39" fmla="*/ 71 h 83"/>
                <a:gd name="T40" fmla="*/ 111 w 180"/>
                <a:gd name="T41" fmla="*/ 67 h 83"/>
                <a:gd name="T42" fmla="*/ 99 w 180"/>
                <a:gd name="T43" fmla="*/ 64 h 83"/>
                <a:gd name="T44" fmla="*/ 87 w 180"/>
                <a:gd name="T45" fmla="*/ 62 h 83"/>
                <a:gd name="T46" fmla="*/ 76 w 180"/>
                <a:gd name="T47" fmla="*/ 62 h 83"/>
                <a:gd name="T48" fmla="*/ 70 w 180"/>
                <a:gd name="T49" fmla="*/ 64 h 83"/>
                <a:gd name="T50" fmla="*/ 58 w 180"/>
                <a:gd name="T51" fmla="*/ 64 h 83"/>
                <a:gd name="T52" fmla="*/ 48 w 180"/>
                <a:gd name="T53" fmla="*/ 64 h 83"/>
                <a:gd name="T54" fmla="*/ 37 w 180"/>
                <a:gd name="T55" fmla="*/ 64 h 83"/>
                <a:gd name="T56" fmla="*/ 25 w 180"/>
                <a:gd name="T57" fmla="*/ 64 h 83"/>
                <a:gd name="T58" fmla="*/ 6 w 180"/>
                <a:gd name="T59" fmla="*/ 64 h 83"/>
                <a:gd name="T60" fmla="*/ 0 w 180"/>
                <a:gd name="T61" fmla="*/ 64 h 83"/>
                <a:gd name="T62" fmla="*/ 19 w 180"/>
                <a:gd name="T63" fmla="*/ 4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83"/>
                <a:gd name="T98" fmla="*/ 180 w 180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83">
                  <a:moveTo>
                    <a:pt x="19" y="46"/>
                  </a:moveTo>
                  <a:lnTo>
                    <a:pt x="21" y="42"/>
                  </a:lnTo>
                  <a:lnTo>
                    <a:pt x="31" y="36"/>
                  </a:lnTo>
                  <a:lnTo>
                    <a:pt x="43" y="27"/>
                  </a:lnTo>
                  <a:lnTo>
                    <a:pt x="62" y="17"/>
                  </a:lnTo>
                  <a:lnTo>
                    <a:pt x="81" y="7"/>
                  </a:lnTo>
                  <a:lnTo>
                    <a:pt x="105" y="2"/>
                  </a:lnTo>
                  <a:lnTo>
                    <a:pt x="126" y="0"/>
                  </a:lnTo>
                  <a:lnTo>
                    <a:pt x="147" y="5"/>
                  </a:lnTo>
                  <a:lnTo>
                    <a:pt x="163" y="13"/>
                  </a:lnTo>
                  <a:lnTo>
                    <a:pt x="173" y="27"/>
                  </a:lnTo>
                  <a:lnTo>
                    <a:pt x="178" y="38"/>
                  </a:lnTo>
                  <a:lnTo>
                    <a:pt x="180" y="54"/>
                  </a:lnTo>
                  <a:lnTo>
                    <a:pt x="176" y="66"/>
                  </a:lnTo>
                  <a:lnTo>
                    <a:pt x="173" y="77"/>
                  </a:lnTo>
                  <a:lnTo>
                    <a:pt x="165" y="81"/>
                  </a:lnTo>
                  <a:lnTo>
                    <a:pt x="157" y="83"/>
                  </a:lnTo>
                  <a:lnTo>
                    <a:pt x="145" y="79"/>
                  </a:lnTo>
                  <a:lnTo>
                    <a:pt x="134" y="75"/>
                  </a:lnTo>
                  <a:lnTo>
                    <a:pt x="122" y="71"/>
                  </a:lnTo>
                  <a:lnTo>
                    <a:pt x="111" y="67"/>
                  </a:lnTo>
                  <a:lnTo>
                    <a:pt x="99" y="64"/>
                  </a:lnTo>
                  <a:lnTo>
                    <a:pt x="87" y="62"/>
                  </a:lnTo>
                  <a:lnTo>
                    <a:pt x="76" y="62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4"/>
                  </a:lnTo>
                  <a:lnTo>
                    <a:pt x="37" y="64"/>
                  </a:lnTo>
                  <a:lnTo>
                    <a:pt x="25" y="64"/>
                  </a:lnTo>
                  <a:lnTo>
                    <a:pt x="6" y="64"/>
                  </a:lnTo>
                  <a:lnTo>
                    <a:pt x="0" y="64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29"/>
            <p:cNvSpPr>
              <a:spLocks/>
            </p:cNvSpPr>
            <p:nvPr/>
          </p:nvSpPr>
          <p:spPr bwMode="auto">
            <a:xfrm>
              <a:off x="2933" y="746"/>
              <a:ext cx="81" cy="36"/>
            </a:xfrm>
            <a:custGeom>
              <a:avLst/>
              <a:gdLst>
                <a:gd name="T0" fmla="*/ 17 w 161"/>
                <a:gd name="T1" fmla="*/ 43 h 72"/>
                <a:gd name="T2" fmla="*/ 19 w 161"/>
                <a:gd name="T3" fmla="*/ 39 h 72"/>
                <a:gd name="T4" fmla="*/ 27 w 161"/>
                <a:gd name="T5" fmla="*/ 33 h 72"/>
                <a:gd name="T6" fmla="*/ 38 w 161"/>
                <a:gd name="T7" fmla="*/ 26 h 72"/>
                <a:gd name="T8" fmla="*/ 56 w 161"/>
                <a:gd name="T9" fmla="*/ 18 h 72"/>
                <a:gd name="T10" fmla="*/ 71 w 161"/>
                <a:gd name="T11" fmla="*/ 8 h 72"/>
                <a:gd name="T12" fmla="*/ 91 w 161"/>
                <a:gd name="T13" fmla="*/ 2 h 72"/>
                <a:gd name="T14" fmla="*/ 110 w 161"/>
                <a:gd name="T15" fmla="*/ 0 h 72"/>
                <a:gd name="T16" fmla="*/ 130 w 161"/>
                <a:gd name="T17" fmla="*/ 6 h 72"/>
                <a:gd name="T18" fmla="*/ 143 w 161"/>
                <a:gd name="T19" fmla="*/ 14 h 72"/>
                <a:gd name="T20" fmla="*/ 153 w 161"/>
                <a:gd name="T21" fmla="*/ 24 h 72"/>
                <a:gd name="T22" fmla="*/ 159 w 161"/>
                <a:gd name="T23" fmla="*/ 35 h 72"/>
                <a:gd name="T24" fmla="*/ 161 w 161"/>
                <a:gd name="T25" fmla="*/ 49 h 72"/>
                <a:gd name="T26" fmla="*/ 157 w 161"/>
                <a:gd name="T27" fmla="*/ 59 h 72"/>
                <a:gd name="T28" fmla="*/ 153 w 161"/>
                <a:gd name="T29" fmla="*/ 66 h 72"/>
                <a:gd name="T30" fmla="*/ 145 w 161"/>
                <a:gd name="T31" fmla="*/ 72 h 72"/>
                <a:gd name="T32" fmla="*/ 139 w 161"/>
                <a:gd name="T33" fmla="*/ 72 h 72"/>
                <a:gd name="T34" fmla="*/ 128 w 161"/>
                <a:gd name="T35" fmla="*/ 68 h 72"/>
                <a:gd name="T36" fmla="*/ 118 w 161"/>
                <a:gd name="T37" fmla="*/ 66 h 72"/>
                <a:gd name="T38" fmla="*/ 108 w 161"/>
                <a:gd name="T39" fmla="*/ 63 h 72"/>
                <a:gd name="T40" fmla="*/ 99 w 161"/>
                <a:gd name="T41" fmla="*/ 61 h 72"/>
                <a:gd name="T42" fmla="*/ 77 w 161"/>
                <a:gd name="T43" fmla="*/ 55 h 72"/>
                <a:gd name="T44" fmla="*/ 62 w 161"/>
                <a:gd name="T45" fmla="*/ 57 h 72"/>
                <a:gd name="T46" fmla="*/ 52 w 161"/>
                <a:gd name="T47" fmla="*/ 57 h 72"/>
                <a:gd name="T48" fmla="*/ 42 w 161"/>
                <a:gd name="T49" fmla="*/ 57 h 72"/>
                <a:gd name="T50" fmla="*/ 33 w 161"/>
                <a:gd name="T51" fmla="*/ 57 h 72"/>
                <a:gd name="T52" fmla="*/ 23 w 161"/>
                <a:gd name="T53" fmla="*/ 57 h 72"/>
                <a:gd name="T54" fmla="*/ 5 w 161"/>
                <a:gd name="T55" fmla="*/ 57 h 72"/>
                <a:gd name="T56" fmla="*/ 0 w 161"/>
                <a:gd name="T57" fmla="*/ 57 h 72"/>
                <a:gd name="T58" fmla="*/ 7 w 161"/>
                <a:gd name="T59" fmla="*/ 49 h 72"/>
                <a:gd name="T60" fmla="*/ 17 w 161"/>
                <a:gd name="T61" fmla="*/ 43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"/>
                <a:gd name="T94" fmla="*/ 0 h 72"/>
                <a:gd name="T95" fmla="*/ 161 w 161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" h="72">
                  <a:moveTo>
                    <a:pt x="17" y="43"/>
                  </a:moveTo>
                  <a:lnTo>
                    <a:pt x="19" y="39"/>
                  </a:lnTo>
                  <a:lnTo>
                    <a:pt x="27" y="33"/>
                  </a:lnTo>
                  <a:lnTo>
                    <a:pt x="38" y="26"/>
                  </a:lnTo>
                  <a:lnTo>
                    <a:pt x="56" y="18"/>
                  </a:lnTo>
                  <a:lnTo>
                    <a:pt x="71" y="8"/>
                  </a:lnTo>
                  <a:lnTo>
                    <a:pt x="91" y="2"/>
                  </a:lnTo>
                  <a:lnTo>
                    <a:pt x="110" y="0"/>
                  </a:lnTo>
                  <a:lnTo>
                    <a:pt x="130" y="6"/>
                  </a:lnTo>
                  <a:lnTo>
                    <a:pt x="143" y="14"/>
                  </a:lnTo>
                  <a:lnTo>
                    <a:pt x="153" y="24"/>
                  </a:lnTo>
                  <a:lnTo>
                    <a:pt x="159" y="35"/>
                  </a:lnTo>
                  <a:lnTo>
                    <a:pt x="161" y="49"/>
                  </a:lnTo>
                  <a:lnTo>
                    <a:pt x="157" y="59"/>
                  </a:lnTo>
                  <a:lnTo>
                    <a:pt x="153" y="66"/>
                  </a:lnTo>
                  <a:lnTo>
                    <a:pt x="145" y="72"/>
                  </a:lnTo>
                  <a:lnTo>
                    <a:pt x="139" y="72"/>
                  </a:lnTo>
                  <a:lnTo>
                    <a:pt x="128" y="68"/>
                  </a:lnTo>
                  <a:lnTo>
                    <a:pt x="118" y="66"/>
                  </a:lnTo>
                  <a:lnTo>
                    <a:pt x="108" y="63"/>
                  </a:lnTo>
                  <a:lnTo>
                    <a:pt x="99" y="61"/>
                  </a:lnTo>
                  <a:lnTo>
                    <a:pt x="77" y="55"/>
                  </a:lnTo>
                  <a:lnTo>
                    <a:pt x="62" y="57"/>
                  </a:lnTo>
                  <a:lnTo>
                    <a:pt x="52" y="57"/>
                  </a:lnTo>
                  <a:lnTo>
                    <a:pt x="42" y="57"/>
                  </a:lnTo>
                  <a:lnTo>
                    <a:pt x="33" y="57"/>
                  </a:lnTo>
                  <a:lnTo>
                    <a:pt x="23" y="57"/>
                  </a:lnTo>
                  <a:lnTo>
                    <a:pt x="5" y="57"/>
                  </a:lnTo>
                  <a:lnTo>
                    <a:pt x="0" y="57"/>
                  </a:lnTo>
                  <a:lnTo>
                    <a:pt x="7" y="49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FFE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30"/>
            <p:cNvSpPr>
              <a:spLocks/>
            </p:cNvSpPr>
            <p:nvPr/>
          </p:nvSpPr>
          <p:spPr bwMode="auto">
            <a:xfrm>
              <a:off x="2940" y="748"/>
              <a:ext cx="68" cy="33"/>
            </a:xfrm>
            <a:custGeom>
              <a:avLst/>
              <a:gdLst>
                <a:gd name="T0" fmla="*/ 14 w 136"/>
                <a:gd name="T1" fmla="*/ 37 h 66"/>
                <a:gd name="T2" fmla="*/ 14 w 136"/>
                <a:gd name="T3" fmla="*/ 33 h 66"/>
                <a:gd name="T4" fmla="*/ 22 w 136"/>
                <a:gd name="T5" fmla="*/ 29 h 66"/>
                <a:gd name="T6" fmla="*/ 31 w 136"/>
                <a:gd name="T7" fmla="*/ 22 h 66"/>
                <a:gd name="T8" fmla="*/ 47 w 136"/>
                <a:gd name="T9" fmla="*/ 16 h 66"/>
                <a:gd name="T10" fmla="*/ 60 w 136"/>
                <a:gd name="T11" fmla="*/ 8 h 66"/>
                <a:gd name="T12" fmla="*/ 78 w 136"/>
                <a:gd name="T13" fmla="*/ 4 h 66"/>
                <a:gd name="T14" fmla="*/ 95 w 136"/>
                <a:gd name="T15" fmla="*/ 0 h 66"/>
                <a:gd name="T16" fmla="*/ 113 w 136"/>
                <a:gd name="T17" fmla="*/ 4 h 66"/>
                <a:gd name="T18" fmla="*/ 124 w 136"/>
                <a:gd name="T19" fmla="*/ 10 h 66"/>
                <a:gd name="T20" fmla="*/ 132 w 136"/>
                <a:gd name="T21" fmla="*/ 20 h 66"/>
                <a:gd name="T22" fmla="*/ 134 w 136"/>
                <a:gd name="T23" fmla="*/ 29 h 66"/>
                <a:gd name="T24" fmla="*/ 136 w 136"/>
                <a:gd name="T25" fmla="*/ 41 h 66"/>
                <a:gd name="T26" fmla="*/ 130 w 136"/>
                <a:gd name="T27" fmla="*/ 59 h 66"/>
                <a:gd name="T28" fmla="*/ 119 w 136"/>
                <a:gd name="T29" fmla="*/ 66 h 66"/>
                <a:gd name="T30" fmla="*/ 101 w 136"/>
                <a:gd name="T31" fmla="*/ 59 h 66"/>
                <a:gd name="T32" fmla="*/ 84 w 136"/>
                <a:gd name="T33" fmla="*/ 53 h 66"/>
                <a:gd name="T34" fmla="*/ 64 w 136"/>
                <a:gd name="T35" fmla="*/ 47 h 66"/>
                <a:gd name="T36" fmla="*/ 51 w 136"/>
                <a:gd name="T37" fmla="*/ 49 h 66"/>
                <a:gd name="T38" fmla="*/ 35 w 136"/>
                <a:gd name="T39" fmla="*/ 49 h 66"/>
                <a:gd name="T40" fmla="*/ 20 w 136"/>
                <a:gd name="T41" fmla="*/ 49 h 66"/>
                <a:gd name="T42" fmla="*/ 4 w 136"/>
                <a:gd name="T43" fmla="*/ 49 h 66"/>
                <a:gd name="T44" fmla="*/ 0 w 136"/>
                <a:gd name="T45" fmla="*/ 49 h 66"/>
                <a:gd name="T46" fmla="*/ 4 w 136"/>
                <a:gd name="T47" fmla="*/ 43 h 66"/>
                <a:gd name="T48" fmla="*/ 14 w 136"/>
                <a:gd name="T49" fmla="*/ 37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66"/>
                <a:gd name="T77" fmla="*/ 136 w 136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66">
                  <a:moveTo>
                    <a:pt x="14" y="37"/>
                  </a:moveTo>
                  <a:lnTo>
                    <a:pt x="14" y="33"/>
                  </a:lnTo>
                  <a:lnTo>
                    <a:pt x="22" y="29"/>
                  </a:lnTo>
                  <a:lnTo>
                    <a:pt x="31" y="22"/>
                  </a:lnTo>
                  <a:lnTo>
                    <a:pt x="47" y="16"/>
                  </a:lnTo>
                  <a:lnTo>
                    <a:pt x="60" y="8"/>
                  </a:lnTo>
                  <a:lnTo>
                    <a:pt x="78" y="4"/>
                  </a:lnTo>
                  <a:lnTo>
                    <a:pt x="95" y="0"/>
                  </a:lnTo>
                  <a:lnTo>
                    <a:pt x="113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34" y="29"/>
                  </a:lnTo>
                  <a:lnTo>
                    <a:pt x="136" y="41"/>
                  </a:lnTo>
                  <a:lnTo>
                    <a:pt x="130" y="59"/>
                  </a:lnTo>
                  <a:lnTo>
                    <a:pt x="119" y="66"/>
                  </a:lnTo>
                  <a:lnTo>
                    <a:pt x="101" y="59"/>
                  </a:lnTo>
                  <a:lnTo>
                    <a:pt x="84" y="53"/>
                  </a:lnTo>
                  <a:lnTo>
                    <a:pt x="64" y="47"/>
                  </a:lnTo>
                  <a:lnTo>
                    <a:pt x="51" y="49"/>
                  </a:lnTo>
                  <a:lnTo>
                    <a:pt x="35" y="49"/>
                  </a:lnTo>
                  <a:lnTo>
                    <a:pt x="20" y="49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3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FFD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31"/>
            <p:cNvSpPr>
              <a:spLocks/>
            </p:cNvSpPr>
            <p:nvPr/>
          </p:nvSpPr>
          <p:spPr bwMode="auto">
            <a:xfrm>
              <a:off x="2947" y="749"/>
              <a:ext cx="57" cy="28"/>
            </a:xfrm>
            <a:custGeom>
              <a:avLst/>
              <a:gdLst>
                <a:gd name="T0" fmla="*/ 9 w 114"/>
                <a:gd name="T1" fmla="*/ 31 h 57"/>
                <a:gd name="T2" fmla="*/ 9 w 114"/>
                <a:gd name="T3" fmla="*/ 27 h 57"/>
                <a:gd name="T4" fmla="*/ 17 w 114"/>
                <a:gd name="T5" fmla="*/ 24 h 57"/>
                <a:gd name="T6" fmla="*/ 25 w 114"/>
                <a:gd name="T7" fmla="*/ 18 h 57"/>
                <a:gd name="T8" fmla="*/ 39 w 114"/>
                <a:gd name="T9" fmla="*/ 12 h 57"/>
                <a:gd name="T10" fmla="*/ 50 w 114"/>
                <a:gd name="T11" fmla="*/ 6 h 57"/>
                <a:gd name="T12" fmla="*/ 64 w 114"/>
                <a:gd name="T13" fmla="*/ 2 h 57"/>
                <a:gd name="T14" fmla="*/ 77 w 114"/>
                <a:gd name="T15" fmla="*/ 0 h 57"/>
                <a:gd name="T16" fmla="*/ 93 w 114"/>
                <a:gd name="T17" fmla="*/ 6 h 57"/>
                <a:gd name="T18" fmla="*/ 103 w 114"/>
                <a:gd name="T19" fmla="*/ 10 h 57"/>
                <a:gd name="T20" fmla="*/ 108 w 114"/>
                <a:gd name="T21" fmla="*/ 18 h 57"/>
                <a:gd name="T22" fmla="*/ 112 w 114"/>
                <a:gd name="T23" fmla="*/ 27 h 57"/>
                <a:gd name="T24" fmla="*/ 114 w 114"/>
                <a:gd name="T25" fmla="*/ 37 h 57"/>
                <a:gd name="T26" fmla="*/ 108 w 114"/>
                <a:gd name="T27" fmla="*/ 51 h 57"/>
                <a:gd name="T28" fmla="*/ 99 w 114"/>
                <a:gd name="T29" fmla="*/ 57 h 57"/>
                <a:gd name="T30" fmla="*/ 83 w 114"/>
                <a:gd name="T31" fmla="*/ 51 h 57"/>
                <a:gd name="T32" fmla="*/ 68 w 114"/>
                <a:gd name="T33" fmla="*/ 47 h 57"/>
                <a:gd name="T34" fmla="*/ 52 w 114"/>
                <a:gd name="T35" fmla="*/ 43 h 57"/>
                <a:gd name="T36" fmla="*/ 41 w 114"/>
                <a:gd name="T37" fmla="*/ 45 h 57"/>
                <a:gd name="T38" fmla="*/ 27 w 114"/>
                <a:gd name="T39" fmla="*/ 45 h 57"/>
                <a:gd name="T40" fmla="*/ 13 w 114"/>
                <a:gd name="T41" fmla="*/ 45 h 57"/>
                <a:gd name="T42" fmla="*/ 4 w 114"/>
                <a:gd name="T43" fmla="*/ 45 h 57"/>
                <a:gd name="T44" fmla="*/ 0 w 114"/>
                <a:gd name="T45" fmla="*/ 45 h 57"/>
                <a:gd name="T46" fmla="*/ 4 w 114"/>
                <a:gd name="T47" fmla="*/ 37 h 57"/>
                <a:gd name="T48" fmla="*/ 9 w 114"/>
                <a:gd name="T49" fmla="*/ 3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57"/>
                <a:gd name="T77" fmla="*/ 114 w 11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57">
                  <a:moveTo>
                    <a:pt x="9" y="31"/>
                  </a:moveTo>
                  <a:lnTo>
                    <a:pt x="9" y="27"/>
                  </a:lnTo>
                  <a:lnTo>
                    <a:pt x="17" y="24"/>
                  </a:lnTo>
                  <a:lnTo>
                    <a:pt x="25" y="18"/>
                  </a:lnTo>
                  <a:lnTo>
                    <a:pt x="39" y="12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7" y="0"/>
                  </a:lnTo>
                  <a:lnTo>
                    <a:pt x="93" y="6"/>
                  </a:lnTo>
                  <a:lnTo>
                    <a:pt x="103" y="10"/>
                  </a:lnTo>
                  <a:lnTo>
                    <a:pt x="108" y="18"/>
                  </a:lnTo>
                  <a:lnTo>
                    <a:pt x="112" y="27"/>
                  </a:lnTo>
                  <a:lnTo>
                    <a:pt x="114" y="37"/>
                  </a:lnTo>
                  <a:lnTo>
                    <a:pt x="108" y="51"/>
                  </a:lnTo>
                  <a:lnTo>
                    <a:pt x="99" y="57"/>
                  </a:lnTo>
                  <a:lnTo>
                    <a:pt x="83" y="51"/>
                  </a:lnTo>
                  <a:lnTo>
                    <a:pt x="68" y="47"/>
                  </a:lnTo>
                  <a:lnTo>
                    <a:pt x="52" y="43"/>
                  </a:lnTo>
                  <a:lnTo>
                    <a:pt x="41" y="45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37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32"/>
            <p:cNvSpPr>
              <a:spLocks/>
            </p:cNvSpPr>
            <p:nvPr/>
          </p:nvSpPr>
          <p:spPr bwMode="auto">
            <a:xfrm>
              <a:off x="2952" y="752"/>
              <a:ext cx="46" cy="22"/>
            </a:xfrm>
            <a:custGeom>
              <a:avLst/>
              <a:gdLst>
                <a:gd name="T0" fmla="*/ 10 w 94"/>
                <a:gd name="T1" fmla="*/ 25 h 45"/>
                <a:gd name="T2" fmla="*/ 16 w 94"/>
                <a:gd name="T3" fmla="*/ 19 h 45"/>
                <a:gd name="T4" fmla="*/ 33 w 94"/>
                <a:gd name="T5" fmla="*/ 10 h 45"/>
                <a:gd name="T6" fmla="*/ 43 w 94"/>
                <a:gd name="T7" fmla="*/ 4 h 45"/>
                <a:gd name="T8" fmla="*/ 55 w 94"/>
                <a:gd name="T9" fmla="*/ 2 h 45"/>
                <a:gd name="T10" fmla="*/ 64 w 94"/>
                <a:gd name="T11" fmla="*/ 0 h 45"/>
                <a:gd name="T12" fmla="*/ 76 w 94"/>
                <a:gd name="T13" fmla="*/ 4 h 45"/>
                <a:gd name="T14" fmla="*/ 90 w 94"/>
                <a:gd name="T15" fmla="*/ 14 h 45"/>
                <a:gd name="T16" fmla="*/ 94 w 94"/>
                <a:gd name="T17" fmla="*/ 29 h 45"/>
                <a:gd name="T18" fmla="*/ 90 w 94"/>
                <a:gd name="T19" fmla="*/ 41 h 45"/>
                <a:gd name="T20" fmla="*/ 84 w 94"/>
                <a:gd name="T21" fmla="*/ 45 h 45"/>
                <a:gd name="T22" fmla="*/ 70 w 94"/>
                <a:gd name="T23" fmla="*/ 39 h 45"/>
                <a:gd name="T24" fmla="*/ 59 w 94"/>
                <a:gd name="T25" fmla="*/ 35 h 45"/>
                <a:gd name="T26" fmla="*/ 45 w 94"/>
                <a:gd name="T27" fmla="*/ 33 h 45"/>
                <a:gd name="T28" fmla="*/ 37 w 94"/>
                <a:gd name="T29" fmla="*/ 35 h 45"/>
                <a:gd name="T30" fmla="*/ 26 w 94"/>
                <a:gd name="T31" fmla="*/ 35 h 45"/>
                <a:gd name="T32" fmla="*/ 14 w 94"/>
                <a:gd name="T33" fmla="*/ 35 h 45"/>
                <a:gd name="T34" fmla="*/ 4 w 94"/>
                <a:gd name="T35" fmla="*/ 35 h 45"/>
                <a:gd name="T36" fmla="*/ 0 w 94"/>
                <a:gd name="T37" fmla="*/ 35 h 45"/>
                <a:gd name="T38" fmla="*/ 4 w 94"/>
                <a:gd name="T39" fmla="*/ 29 h 45"/>
                <a:gd name="T40" fmla="*/ 10 w 94"/>
                <a:gd name="T41" fmla="*/ 25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45"/>
                <a:gd name="T65" fmla="*/ 94 w 94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45">
                  <a:moveTo>
                    <a:pt x="10" y="25"/>
                  </a:moveTo>
                  <a:lnTo>
                    <a:pt x="16" y="19"/>
                  </a:lnTo>
                  <a:lnTo>
                    <a:pt x="33" y="10"/>
                  </a:lnTo>
                  <a:lnTo>
                    <a:pt x="43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90" y="14"/>
                  </a:lnTo>
                  <a:lnTo>
                    <a:pt x="94" y="29"/>
                  </a:lnTo>
                  <a:lnTo>
                    <a:pt x="90" y="41"/>
                  </a:lnTo>
                  <a:lnTo>
                    <a:pt x="84" y="45"/>
                  </a:lnTo>
                  <a:lnTo>
                    <a:pt x="70" y="39"/>
                  </a:lnTo>
                  <a:lnTo>
                    <a:pt x="59" y="35"/>
                  </a:lnTo>
                  <a:lnTo>
                    <a:pt x="45" y="33"/>
                  </a:lnTo>
                  <a:lnTo>
                    <a:pt x="37" y="35"/>
                  </a:lnTo>
                  <a:lnTo>
                    <a:pt x="26" y="35"/>
                  </a:lnTo>
                  <a:lnTo>
                    <a:pt x="14" y="35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4" y="29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FF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33"/>
            <p:cNvSpPr>
              <a:spLocks/>
            </p:cNvSpPr>
            <p:nvPr/>
          </p:nvSpPr>
          <p:spPr bwMode="auto">
            <a:xfrm>
              <a:off x="2958" y="753"/>
              <a:ext cx="36" cy="18"/>
            </a:xfrm>
            <a:custGeom>
              <a:avLst/>
              <a:gdLst>
                <a:gd name="T0" fmla="*/ 6 w 74"/>
                <a:gd name="T1" fmla="*/ 21 h 35"/>
                <a:gd name="T2" fmla="*/ 10 w 74"/>
                <a:gd name="T3" fmla="*/ 15 h 35"/>
                <a:gd name="T4" fmla="*/ 25 w 74"/>
                <a:gd name="T5" fmla="*/ 8 h 35"/>
                <a:gd name="T6" fmla="*/ 31 w 74"/>
                <a:gd name="T7" fmla="*/ 4 h 35"/>
                <a:gd name="T8" fmla="*/ 43 w 74"/>
                <a:gd name="T9" fmla="*/ 2 h 35"/>
                <a:gd name="T10" fmla="*/ 52 w 74"/>
                <a:gd name="T11" fmla="*/ 0 h 35"/>
                <a:gd name="T12" fmla="*/ 62 w 74"/>
                <a:gd name="T13" fmla="*/ 2 h 35"/>
                <a:gd name="T14" fmla="*/ 70 w 74"/>
                <a:gd name="T15" fmla="*/ 10 h 35"/>
                <a:gd name="T16" fmla="*/ 74 w 74"/>
                <a:gd name="T17" fmla="*/ 21 h 35"/>
                <a:gd name="T18" fmla="*/ 68 w 74"/>
                <a:gd name="T19" fmla="*/ 31 h 35"/>
                <a:gd name="T20" fmla="*/ 64 w 74"/>
                <a:gd name="T21" fmla="*/ 35 h 35"/>
                <a:gd name="T22" fmla="*/ 54 w 74"/>
                <a:gd name="T23" fmla="*/ 31 h 35"/>
                <a:gd name="T24" fmla="*/ 45 w 74"/>
                <a:gd name="T25" fmla="*/ 27 h 35"/>
                <a:gd name="T26" fmla="*/ 33 w 74"/>
                <a:gd name="T27" fmla="*/ 25 h 35"/>
                <a:gd name="T28" fmla="*/ 29 w 74"/>
                <a:gd name="T29" fmla="*/ 27 h 35"/>
                <a:gd name="T30" fmla="*/ 20 w 74"/>
                <a:gd name="T31" fmla="*/ 27 h 35"/>
                <a:gd name="T32" fmla="*/ 10 w 74"/>
                <a:gd name="T33" fmla="*/ 27 h 35"/>
                <a:gd name="T34" fmla="*/ 2 w 74"/>
                <a:gd name="T35" fmla="*/ 27 h 35"/>
                <a:gd name="T36" fmla="*/ 0 w 74"/>
                <a:gd name="T37" fmla="*/ 27 h 35"/>
                <a:gd name="T38" fmla="*/ 6 w 74"/>
                <a:gd name="T39" fmla="*/ 2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"/>
                <a:gd name="T61" fmla="*/ 0 h 35"/>
                <a:gd name="T62" fmla="*/ 74 w 74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" h="35">
                  <a:moveTo>
                    <a:pt x="6" y="21"/>
                  </a:moveTo>
                  <a:lnTo>
                    <a:pt x="10" y="15"/>
                  </a:lnTo>
                  <a:lnTo>
                    <a:pt x="25" y="8"/>
                  </a:lnTo>
                  <a:lnTo>
                    <a:pt x="31" y="4"/>
                  </a:lnTo>
                  <a:lnTo>
                    <a:pt x="43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0" y="10"/>
                  </a:lnTo>
                  <a:lnTo>
                    <a:pt x="74" y="21"/>
                  </a:lnTo>
                  <a:lnTo>
                    <a:pt x="68" y="31"/>
                  </a:lnTo>
                  <a:lnTo>
                    <a:pt x="64" y="35"/>
                  </a:lnTo>
                  <a:lnTo>
                    <a:pt x="54" y="31"/>
                  </a:lnTo>
                  <a:lnTo>
                    <a:pt x="45" y="27"/>
                  </a:lnTo>
                  <a:lnTo>
                    <a:pt x="33" y="25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10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F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34"/>
            <p:cNvSpPr>
              <a:spLocks/>
            </p:cNvSpPr>
            <p:nvPr/>
          </p:nvSpPr>
          <p:spPr bwMode="auto">
            <a:xfrm>
              <a:off x="2989" y="93"/>
              <a:ext cx="376" cy="246"/>
            </a:xfrm>
            <a:custGeom>
              <a:avLst/>
              <a:gdLst>
                <a:gd name="T0" fmla="*/ 241 w 753"/>
                <a:gd name="T1" fmla="*/ 353 h 493"/>
                <a:gd name="T2" fmla="*/ 169 w 753"/>
                <a:gd name="T3" fmla="*/ 353 h 493"/>
                <a:gd name="T4" fmla="*/ 74 w 753"/>
                <a:gd name="T5" fmla="*/ 347 h 493"/>
                <a:gd name="T6" fmla="*/ 6 w 753"/>
                <a:gd name="T7" fmla="*/ 326 h 493"/>
                <a:gd name="T8" fmla="*/ 87 w 753"/>
                <a:gd name="T9" fmla="*/ 301 h 493"/>
                <a:gd name="T10" fmla="*/ 186 w 753"/>
                <a:gd name="T11" fmla="*/ 233 h 493"/>
                <a:gd name="T12" fmla="*/ 246 w 753"/>
                <a:gd name="T13" fmla="*/ 130 h 493"/>
                <a:gd name="T14" fmla="*/ 345 w 753"/>
                <a:gd name="T15" fmla="*/ 31 h 493"/>
                <a:gd name="T16" fmla="*/ 382 w 753"/>
                <a:gd name="T17" fmla="*/ 39 h 493"/>
                <a:gd name="T18" fmla="*/ 326 w 753"/>
                <a:gd name="T19" fmla="*/ 117 h 493"/>
                <a:gd name="T20" fmla="*/ 309 w 753"/>
                <a:gd name="T21" fmla="*/ 185 h 493"/>
                <a:gd name="T22" fmla="*/ 307 w 753"/>
                <a:gd name="T23" fmla="*/ 239 h 493"/>
                <a:gd name="T24" fmla="*/ 328 w 753"/>
                <a:gd name="T25" fmla="*/ 231 h 493"/>
                <a:gd name="T26" fmla="*/ 384 w 753"/>
                <a:gd name="T27" fmla="*/ 175 h 493"/>
                <a:gd name="T28" fmla="*/ 454 w 753"/>
                <a:gd name="T29" fmla="*/ 115 h 493"/>
                <a:gd name="T30" fmla="*/ 534 w 753"/>
                <a:gd name="T31" fmla="*/ 68 h 493"/>
                <a:gd name="T32" fmla="*/ 561 w 753"/>
                <a:gd name="T33" fmla="*/ 84 h 493"/>
                <a:gd name="T34" fmla="*/ 510 w 753"/>
                <a:gd name="T35" fmla="*/ 126 h 493"/>
                <a:gd name="T36" fmla="*/ 458 w 753"/>
                <a:gd name="T37" fmla="*/ 163 h 493"/>
                <a:gd name="T38" fmla="*/ 437 w 753"/>
                <a:gd name="T39" fmla="*/ 216 h 493"/>
                <a:gd name="T40" fmla="*/ 468 w 753"/>
                <a:gd name="T41" fmla="*/ 229 h 493"/>
                <a:gd name="T42" fmla="*/ 537 w 753"/>
                <a:gd name="T43" fmla="*/ 179 h 493"/>
                <a:gd name="T44" fmla="*/ 625 w 753"/>
                <a:gd name="T45" fmla="*/ 150 h 493"/>
                <a:gd name="T46" fmla="*/ 712 w 753"/>
                <a:gd name="T47" fmla="*/ 163 h 493"/>
                <a:gd name="T48" fmla="*/ 726 w 753"/>
                <a:gd name="T49" fmla="*/ 190 h 493"/>
                <a:gd name="T50" fmla="*/ 669 w 753"/>
                <a:gd name="T51" fmla="*/ 188 h 493"/>
                <a:gd name="T52" fmla="*/ 611 w 753"/>
                <a:gd name="T53" fmla="*/ 202 h 493"/>
                <a:gd name="T54" fmla="*/ 565 w 753"/>
                <a:gd name="T55" fmla="*/ 235 h 493"/>
                <a:gd name="T56" fmla="*/ 568 w 753"/>
                <a:gd name="T57" fmla="*/ 272 h 493"/>
                <a:gd name="T58" fmla="*/ 617 w 753"/>
                <a:gd name="T59" fmla="*/ 287 h 493"/>
                <a:gd name="T60" fmla="*/ 669 w 753"/>
                <a:gd name="T61" fmla="*/ 311 h 493"/>
                <a:gd name="T62" fmla="*/ 700 w 753"/>
                <a:gd name="T63" fmla="*/ 359 h 493"/>
                <a:gd name="T64" fmla="*/ 679 w 753"/>
                <a:gd name="T65" fmla="*/ 375 h 493"/>
                <a:gd name="T66" fmla="*/ 644 w 753"/>
                <a:gd name="T67" fmla="*/ 353 h 493"/>
                <a:gd name="T68" fmla="*/ 609 w 753"/>
                <a:gd name="T69" fmla="*/ 349 h 493"/>
                <a:gd name="T70" fmla="*/ 576 w 753"/>
                <a:gd name="T71" fmla="*/ 357 h 493"/>
                <a:gd name="T72" fmla="*/ 541 w 753"/>
                <a:gd name="T73" fmla="*/ 371 h 493"/>
                <a:gd name="T74" fmla="*/ 524 w 753"/>
                <a:gd name="T75" fmla="*/ 402 h 493"/>
                <a:gd name="T76" fmla="*/ 530 w 753"/>
                <a:gd name="T77" fmla="*/ 439 h 493"/>
                <a:gd name="T78" fmla="*/ 565 w 753"/>
                <a:gd name="T79" fmla="*/ 472 h 493"/>
                <a:gd name="T80" fmla="*/ 563 w 753"/>
                <a:gd name="T81" fmla="*/ 487 h 493"/>
                <a:gd name="T82" fmla="*/ 512 w 753"/>
                <a:gd name="T83" fmla="*/ 472 h 493"/>
                <a:gd name="T84" fmla="*/ 468 w 753"/>
                <a:gd name="T85" fmla="*/ 437 h 493"/>
                <a:gd name="T86" fmla="*/ 433 w 753"/>
                <a:gd name="T87" fmla="*/ 390 h 493"/>
                <a:gd name="T88" fmla="*/ 400 w 753"/>
                <a:gd name="T89" fmla="*/ 357 h 493"/>
                <a:gd name="T90" fmla="*/ 355 w 753"/>
                <a:gd name="T91" fmla="*/ 369 h 493"/>
                <a:gd name="T92" fmla="*/ 316 w 753"/>
                <a:gd name="T93" fmla="*/ 406 h 493"/>
                <a:gd name="T94" fmla="*/ 303 w 753"/>
                <a:gd name="T95" fmla="*/ 462 h 493"/>
                <a:gd name="T96" fmla="*/ 309 w 753"/>
                <a:gd name="T97" fmla="*/ 491 h 493"/>
                <a:gd name="T98" fmla="*/ 289 w 753"/>
                <a:gd name="T99" fmla="*/ 477 h 493"/>
                <a:gd name="T100" fmla="*/ 266 w 753"/>
                <a:gd name="T101" fmla="*/ 446 h 493"/>
                <a:gd name="T102" fmla="*/ 252 w 753"/>
                <a:gd name="T103" fmla="*/ 392 h 4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3"/>
                <a:gd name="T157" fmla="*/ 0 h 493"/>
                <a:gd name="T158" fmla="*/ 753 w 753"/>
                <a:gd name="T159" fmla="*/ 493 h 4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3" h="493">
                  <a:moveTo>
                    <a:pt x="254" y="353"/>
                  </a:moveTo>
                  <a:lnTo>
                    <a:pt x="241" y="353"/>
                  </a:lnTo>
                  <a:lnTo>
                    <a:pt x="212" y="353"/>
                  </a:lnTo>
                  <a:lnTo>
                    <a:pt x="169" y="353"/>
                  </a:lnTo>
                  <a:lnTo>
                    <a:pt x="122" y="353"/>
                  </a:lnTo>
                  <a:lnTo>
                    <a:pt x="74" y="347"/>
                  </a:lnTo>
                  <a:lnTo>
                    <a:pt x="35" y="342"/>
                  </a:lnTo>
                  <a:lnTo>
                    <a:pt x="6" y="326"/>
                  </a:lnTo>
                  <a:lnTo>
                    <a:pt x="0" y="307"/>
                  </a:lnTo>
                  <a:lnTo>
                    <a:pt x="87" y="301"/>
                  </a:lnTo>
                  <a:lnTo>
                    <a:pt x="146" y="276"/>
                  </a:lnTo>
                  <a:lnTo>
                    <a:pt x="186" y="233"/>
                  </a:lnTo>
                  <a:lnTo>
                    <a:pt x="217" y="185"/>
                  </a:lnTo>
                  <a:lnTo>
                    <a:pt x="246" y="130"/>
                  </a:lnTo>
                  <a:lnTo>
                    <a:pt x="287" y="78"/>
                  </a:lnTo>
                  <a:lnTo>
                    <a:pt x="345" y="31"/>
                  </a:lnTo>
                  <a:lnTo>
                    <a:pt x="435" y="0"/>
                  </a:lnTo>
                  <a:lnTo>
                    <a:pt x="382" y="39"/>
                  </a:lnTo>
                  <a:lnTo>
                    <a:pt x="349" y="78"/>
                  </a:lnTo>
                  <a:lnTo>
                    <a:pt x="326" y="117"/>
                  </a:lnTo>
                  <a:lnTo>
                    <a:pt x="316" y="154"/>
                  </a:lnTo>
                  <a:lnTo>
                    <a:pt x="309" y="185"/>
                  </a:lnTo>
                  <a:lnTo>
                    <a:pt x="309" y="214"/>
                  </a:lnTo>
                  <a:lnTo>
                    <a:pt x="307" y="239"/>
                  </a:lnTo>
                  <a:lnTo>
                    <a:pt x="305" y="260"/>
                  </a:lnTo>
                  <a:lnTo>
                    <a:pt x="328" y="231"/>
                  </a:lnTo>
                  <a:lnTo>
                    <a:pt x="355" y="204"/>
                  </a:lnTo>
                  <a:lnTo>
                    <a:pt x="384" y="175"/>
                  </a:lnTo>
                  <a:lnTo>
                    <a:pt x="419" y="146"/>
                  </a:lnTo>
                  <a:lnTo>
                    <a:pt x="454" y="115"/>
                  </a:lnTo>
                  <a:lnTo>
                    <a:pt x="493" y="90"/>
                  </a:lnTo>
                  <a:lnTo>
                    <a:pt x="534" y="68"/>
                  </a:lnTo>
                  <a:lnTo>
                    <a:pt x="580" y="55"/>
                  </a:lnTo>
                  <a:lnTo>
                    <a:pt x="561" y="84"/>
                  </a:lnTo>
                  <a:lnTo>
                    <a:pt x="537" y="107"/>
                  </a:lnTo>
                  <a:lnTo>
                    <a:pt x="510" y="126"/>
                  </a:lnTo>
                  <a:lnTo>
                    <a:pt x="483" y="146"/>
                  </a:lnTo>
                  <a:lnTo>
                    <a:pt x="458" y="163"/>
                  </a:lnTo>
                  <a:lnTo>
                    <a:pt x="442" y="186"/>
                  </a:lnTo>
                  <a:lnTo>
                    <a:pt x="437" y="216"/>
                  </a:lnTo>
                  <a:lnTo>
                    <a:pt x="446" y="254"/>
                  </a:lnTo>
                  <a:lnTo>
                    <a:pt x="468" y="229"/>
                  </a:lnTo>
                  <a:lnTo>
                    <a:pt x="501" y="204"/>
                  </a:lnTo>
                  <a:lnTo>
                    <a:pt x="537" y="179"/>
                  </a:lnTo>
                  <a:lnTo>
                    <a:pt x="582" y="161"/>
                  </a:lnTo>
                  <a:lnTo>
                    <a:pt x="625" y="150"/>
                  </a:lnTo>
                  <a:lnTo>
                    <a:pt x="669" y="150"/>
                  </a:lnTo>
                  <a:lnTo>
                    <a:pt x="712" y="163"/>
                  </a:lnTo>
                  <a:lnTo>
                    <a:pt x="753" y="196"/>
                  </a:lnTo>
                  <a:lnTo>
                    <a:pt x="726" y="190"/>
                  </a:lnTo>
                  <a:lnTo>
                    <a:pt x="698" y="188"/>
                  </a:lnTo>
                  <a:lnTo>
                    <a:pt x="669" y="188"/>
                  </a:lnTo>
                  <a:lnTo>
                    <a:pt x="640" y="194"/>
                  </a:lnTo>
                  <a:lnTo>
                    <a:pt x="611" y="202"/>
                  </a:lnTo>
                  <a:lnTo>
                    <a:pt x="586" y="218"/>
                  </a:lnTo>
                  <a:lnTo>
                    <a:pt x="565" y="235"/>
                  </a:lnTo>
                  <a:lnTo>
                    <a:pt x="553" y="264"/>
                  </a:lnTo>
                  <a:lnTo>
                    <a:pt x="568" y="272"/>
                  </a:lnTo>
                  <a:lnTo>
                    <a:pt x="590" y="280"/>
                  </a:lnTo>
                  <a:lnTo>
                    <a:pt x="617" y="287"/>
                  </a:lnTo>
                  <a:lnTo>
                    <a:pt x="644" y="297"/>
                  </a:lnTo>
                  <a:lnTo>
                    <a:pt x="669" y="311"/>
                  </a:lnTo>
                  <a:lnTo>
                    <a:pt x="689" y="330"/>
                  </a:lnTo>
                  <a:lnTo>
                    <a:pt x="700" y="359"/>
                  </a:lnTo>
                  <a:lnTo>
                    <a:pt x="702" y="400"/>
                  </a:lnTo>
                  <a:lnTo>
                    <a:pt x="679" y="375"/>
                  </a:lnTo>
                  <a:lnTo>
                    <a:pt x="662" y="361"/>
                  </a:lnTo>
                  <a:lnTo>
                    <a:pt x="644" y="353"/>
                  </a:lnTo>
                  <a:lnTo>
                    <a:pt x="627" y="351"/>
                  </a:lnTo>
                  <a:lnTo>
                    <a:pt x="609" y="349"/>
                  </a:lnTo>
                  <a:lnTo>
                    <a:pt x="592" y="353"/>
                  </a:lnTo>
                  <a:lnTo>
                    <a:pt x="576" y="357"/>
                  </a:lnTo>
                  <a:lnTo>
                    <a:pt x="561" y="361"/>
                  </a:lnTo>
                  <a:lnTo>
                    <a:pt x="541" y="371"/>
                  </a:lnTo>
                  <a:lnTo>
                    <a:pt x="530" y="386"/>
                  </a:lnTo>
                  <a:lnTo>
                    <a:pt x="524" y="402"/>
                  </a:lnTo>
                  <a:lnTo>
                    <a:pt x="524" y="421"/>
                  </a:lnTo>
                  <a:lnTo>
                    <a:pt x="530" y="439"/>
                  </a:lnTo>
                  <a:lnTo>
                    <a:pt x="545" y="456"/>
                  </a:lnTo>
                  <a:lnTo>
                    <a:pt x="565" y="472"/>
                  </a:lnTo>
                  <a:lnTo>
                    <a:pt x="592" y="487"/>
                  </a:lnTo>
                  <a:lnTo>
                    <a:pt x="563" y="487"/>
                  </a:lnTo>
                  <a:lnTo>
                    <a:pt x="537" y="483"/>
                  </a:lnTo>
                  <a:lnTo>
                    <a:pt x="512" y="472"/>
                  </a:lnTo>
                  <a:lnTo>
                    <a:pt x="491" y="458"/>
                  </a:lnTo>
                  <a:lnTo>
                    <a:pt x="468" y="437"/>
                  </a:lnTo>
                  <a:lnTo>
                    <a:pt x="450" y="415"/>
                  </a:lnTo>
                  <a:lnTo>
                    <a:pt x="433" y="390"/>
                  </a:lnTo>
                  <a:lnTo>
                    <a:pt x="421" y="367"/>
                  </a:lnTo>
                  <a:lnTo>
                    <a:pt x="400" y="357"/>
                  </a:lnTo>
                  <a:lnTo>
                    <a:pt x="378" y="359"/>
                  </a:lnTo>
                  <a:lnTo>
                    <a:pt x="355" y="369"/>
                  </a:lnTo>
                  <a:lnTo>
                    <a:pt x="334" y="386"/>
                  </a:lnTo>
                  <a:lnTo>
                    <a:pt x="316" y="406"/>
                  </a:lnTo>
                  <a:lnTo>
                    <a:pt x="305" y="433"/>
                  </a:lnTo>
                  <a:lnTo>
                    <a:pt x="303" y="462"/>
                  </a:lnTo>
                  <a:lnTo>
                    <a:pt x="312" y="493"/>
                  </a:lnTo>
                  <a:lnTo>
                    <a:pt x="309" y="491"/>
                  </a:lnTo>
                  <a:lnTo>
                    <a:pt x="301" y="487"/>
                  </a:lnTo>
                  <a:lnTo>
                    <a:pt x="289" y="477"/>
                  </a:lnTo>
                  <a:lnTo>
                    <a:pt x="278" y="466"/>
                  </a:lnTo>
                  <a:lnTo>
                    <a:pt x="266" y="446"/>
                  </a:lnTo>
                  <a:lnTo>
                    <a:pt x="256" y="423"/>
                  </a:lnTo>
                  <a:lnTo>
                    <a:pt x="252" y="392"/>
                  </a:lnTo>
                  <a:lnTo>
                    <a:pt x="254" y="35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35"/>
            <p:cNvSpPr>
              <a:spLocks/>
            </p:cNvSpPr>
            <p:nvPr/>
          </p:nvSpPr>
          <p:spPr bwMode="auto">
            <a:xfrm>
              <a:off x="3364" y="349"/>
              <a:ext cx="198" cy="181"/>
            </a:xfrm>
            <a:custGeom>
              <a:avLst/>
              <a:gdLst>
                <a:gd name="T0" fmla="*/ 203 w 395"/>
                <a:gd name="T1" fmla="*/ 2 h 363"/>
                <a:gd name="T2" fmla="*/ 260 w 395"/>
                <a:gd name="T3" fmla="*/ 6 h 363"/>
                <a:gd name="T4" fmla="*/ 312 w 395"/>
                <a:gd name="T5" fmla="*/ 31 h 363"/>
                <a:gd name="T6" fmla="*/ 366 w 395"/>
                <a:gd name="T7" fmla="*/ 109 h 363"/>
                <a:gd name="T8" fmla="*/ 378 w 395"/>
                <a:gd name="T9" fmla="*/ 159 h 363"/>
                <a:gd name="T10" fmla="*/ 341 w 395"/>
                <a:gd name="T11" fmla="*/ 128 h 363"/>
                <a:gd name="T12" fmla="*/ 300 w 395"/>
                <a:gd name="T13" fmla="*/ 101 h 363"/>
                <a:gd name="T14" fmla="*/ 262 w 395"/>
                <a:gd name="T15" fmla="*/ 89 h 363"/>
                <a:gd name="T16" fmla="*/ 248 w 395"/>
                <a:gd name="T17" fmla="*/ 109 h 363"/>
                <a:gd name="T18" fmla="*/ 267 w 395"/>
                <a:gd name="T19" fmla="*/ 138 h 363"/>
                <a:gd name="T20" fmla="*/ 291 w 395"/>
                <a:gd name="T21" fmla="*/ 179 h 363"/>
                <a:gd name="T22" fmla="*/ 304 w 395"/>
                <a:gd name="T23" fmla="*/ 249 h 363"/>
                <a:gd name="T24" fmla="*/ 295 w 395"/>
                <a:gd name="T25" fmla="*/ 291 h 363"/>
                <a:gd name="T26" fmla="*/ 277 w 395"/>
                <a:gd name="T27" fmla="*/ 268 h 363"/>
                <a:gd name="T28" fmla="*/ 260 w 395"/>
                <a:gd name="T29" fmla="*/ 239 h 363"/>
                <a:gd name="T30" fmla="*/ 242 w 395"/>
                <a:gd name="T31" fmla="*/ 214 h 363"/>
                <a:gd name="T32" fmla="*/ 242 w 395"/>
                <a:gd name="T33" fmla="*/ 233 h 363"/>
                <a:gd name="T34" fmla="*/ 248 w 395"/>
                <a:gd name="T35" fmla="*/ 272 h 363"/>
                <a:gd name="T36" fmla="*/ 244 w 395"/>
                <a:gd name="T37" fmla="*/ 307 h 363"/>
                <a:gd name="T38" fmla="*/ 234 w 395"/>
                <a:gd name="T39" fmla="*/ 342 h 363"/>
                <a:gd name="T40" fmla="*/ 225 w 395"/>
                <a:gd name="T41" fmla="*/ 349 h 363"/>
                <a:gd name="T42" fmla="*/ 215 w 395"/>
                <a:gd name="T43" fmla="*/ 320 h 363"/>
                <a:gd name="T44" fmla="*/ 201 w 395"/>
                <a:gd name="T45" fmla="*/ 289 h 363"/>
                <a:gd name="T46" fmla="*/ 190 w 395"/>
                <a:gd name="T47" fmla="*/ 260 h 363"/>
                <a:gd name="T48" fmla="*/ 178 w 395"/>
                <a:gd name="T49" fmla="*/ 256 h 363"/>
                <a:gd name="T50" fmla="*/ 174 w 395"/>
                <a:gd name="T51" fmla="*/ 285 h 363"/>
                <a:gd name="T52" fmla="*/ 176 w 395"/>
                <a:gd name="T53" fmla="*/ 324 h 363"/>
                <a:gd name="T54" fmla="*/ 174 w 395"/>
                <a:gd name="T55" fmla="*/ 355 h 363"/>
                <a:gd name="T56" fmla="*/ 165 w 395"/>
                <a:gd name="T57" fmla="*/ 345 h 363"/>
                <a:gd name="T58" fmla="*/ 147 w 395"/>
                <a:gd name="T59" fmla="*/ 313 h 363"/>
                <a:gd name="T60" fmla="*/ 128 w 395"/>
                <a:gd name="T61" fmla="*/ 280 h 363"/>
                <a:gd name="T62" fmla="*/ 112 w 395"/>
                <a:gd name="T63" fmla="*/ 247 h 363"/>
                <a:gd name="T64" fmla="*/ 99 w 395"/>
                <a:gd name="T65" fmla="*/ 231 h 363"/>
                <a:gd name="T66" fmla="*/ 70 w 395"/>
                <a:gd name="T67" fmla="*/ 229 h 363"/>
                <a:gd name="T68" fmla="*/ 37 w 395"/>
                <a:gd name="T69" fmla="*/ 223 h 363"/>
                <a:gd name="T70" fmla="*/ 9 w 395"/>
                <a:gd name="T71" fmla="*/ 219 h 363"/>
                <a:gd name="T72" fmla="*/ 7 w 395"/>
                <a:gd name="T73" fmla="*/ 216 h 363"/>
                <a:gd name="T74" fmla="*/ 70 w 395"/>
                <a:gd name="T75" fmla="*/ 183 h 363"/>
                <a:gd name="T76" fmla="*/ 145 w 395"/>
                <a:gd name="T77" fmla="*/ 124 h 363"/>
                <a:gd name="T78" fmla="*/ 184 w 395"/>
                <a:gd name="T79" fmla="*/ 45 h 3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5"/>
                <a:gd name="T121" fmla="*/ 0 h 363"/>
                <a:gd name="T122" fmla="*/ 395 w 395"/>
                <a:gd name="T123" fmla="*/ 363 h 3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5" h="363">
                  <a:moveTo>
                    <a:pt x="176" y="0"/>
                  </a:moveTo>
                  <a:lnTo>
                    <a:pt x="203" y="2"/>
                  </a:lnTo>
                  <a:lnTo>
                    <a:pt x="232" y="4"/>
                  </a:lnTo>
                  <a:lnTo>
                    <a:pt x="260" y="6"/>
                  </a:lnTo>
                  <a:lnTo>
                    <a:pt x="287" y="16"/>
                  </a:lnTo>
                  <a:lnTo>
                    <a:pt x="312" y="31"/>
                  </a:lnTo>
                  <a:lnTo>
                    <a:pt x="339" y="62"/>
                  </a:lnTo>
                  <a:lnTo>
                    <a:pt x="366" y="109"/>
                  </a:lnTo>
                  <a:lnTo>
                    <a:pt x="395" y="177"/>
                  </a:lnTo>
                  <a:lnTo>
                    <a:pt x="378" y="159"/>
                  </a:lnTo>
                  <a:lnTo>
                    <a:pt x="360" y="144"/>
                  </a:lnTo>
                  <a:lnTo>
                    <a:pt x="341" y="128"/>
                  </a:lnTo>
                  <a:lnTo>
                    <a:pt x="322" y="115"/>
                  </a:lnTo>
                  <a:lnTo>
                    <a:pt x="300" y="101"/>
                  </a:lnTo>
                  <a:lnTo>
                    <a:pt x="281" y="93"/>
                  </a:lnTo>
                  <a:lnTo>
                    <a:pt x="262" y="89"/>
                  </a:lnTo>
                  <a:lnTo>
                    <a:pt x="246" y="93"/>
                  </a:lnTo>
                  <a:lnTo>
                    <a:pt x="248" y="109"/>
                  </a:lnTo>
                  <a:lnTo>
                    <a:pt x="256" y="124"/>
                  </a:lnTo>
                  <a:lnTo>
                    <a:pt x="267" y="138"/>
                  </a:lnTo>
                  <a:lnTo>
                    <a:pt x="281" y="157"/>
                  </a:lnTo>
                  <a:lnTo>
                    <a:pt x="291" y="179"/>
                  </a:lnTo>
                  <a:lnTo>
                    <a:pt x="300" y="210"/>
                  </a:lnTo>
                  <a:lnTo>
                    <a:pt x="304" y="249"/>
                  </a:lnTo>
                  <a:lnTo>
                    <a:pt x="304" y="299"/>
                  </a:lnTo>
                  <a:lnTo>
                    <a:pt x="295" y="291"/>
                  </a:lnTo>
                  <a:lnTo>
                    <a:pt x="287" y="281"/>
                  </a:lnTo>
                  <a:lnTo>
                    <a:pt x="277" y="268"/>
                  </a:lnTo>
                  <a:lnTo>
                    <a:pt x="269" y="254"/>
                  </a:lnTo>
                  <a:lnTo>
                    <a:pt x="260" y="239"/>
                  </a:lnTo>
                  <a:lnTo>
                    <a:pt x="252" y="225"/>
                  </a:lnTo>
                  <a:lnTo>
                    <a:pt x="242" y="214"/>
                  </a:lnTo>
                  <a:lnTo>
                    <a:pt x="236" y="210"/>
                  </a:lnTo>
                  <a:lnTo>
                    <a:pt x="242" y="233"/>
                  </a:lnTo>
                  <a:lnTo>
                    <a:pt x="248" y="254"/>
                  </a:lnTo>
                  <a:lnTo>
                    <a:pt x="248" y="272"/>
                  </a:lnTo>
                  <a:lnTo>
                    <a:pt x="248" y="291"/>
                  </a:lnTo>
                  <a:lnTo>
                    <a:pt x="244" y="307"/>
                  </a:lnTo>
                  <a:lnTo>
                    <a:pt x="240" y="324"/>
                  </a:lnTo>
                  <a:lnTo>
                    <a:pt x="234" y="342"/>
                  </a:lnTo>
                  <a:lnTo>
                    <a:pt x="231" y="363"/>
                  </a:lnTo>
                  <a:lnTo>
                    <a:pt x="225" y="349"/>
                  </a:lnTo>
                  <a:lnTo>
                    <a:pt x="221" y="336"/>
                  </a:lnTo>
                  <a:lnTo>
                    <a:pt x="215" y="320"/>
                  </a:lnTo>
                  <a:lnTo>
                    <a:pt x="209" y="307"/>
                  </a:lnTo>
                  <a:lnTo>
                    <a:pt x="201" y="289"/>
                  </a:lnTo>
                  <a:lnTo>
                    <a:pt x="196" y="276"/>
                  </a:lnTo>
                  <a:lnTo>
                    <a:pt x="190" y="260"/>
                  </a:lnTo>
                  <a:lnTo>
                    <a:pt x="188" y="250"/>
                  </a:lnTo>
                  <a:lnTo>
                    <a:pt x="178" y="256"/>
                  </a:lnTo>
                  <a:lnTo>
                    <a:pt x="176" y="270"/>
                  </a:lnTo>
                  <a:lnTo>
                    <a:pt x="174" y="285"/>
                  </a:lnTo>
                  <a:lnTo>
                    <a:pt x="176" y="307"/>
                  </a:lnTo>
                  <a:lnTo>
                    <a:pt x="176" y="324"/>
                  </a:lnTo>
                  <a:lnTo>
                    <a:pt x="176" y="344"/>
                  </a:lnTo>
                  <a:lnTo>
                    <a:pt x="174" y="355"/>
                  </a:lnTo>
                  <a:lnTo>
                    <a:pt x="170" y="363"/>
                  </a:lnTo>
                  <a:lnTo>
                    <a:pt x="165" y="345"/>
                  </a:lnTo>
                  <a:lnTo>
                    <a:pt x="157" y="328"/>
                  </a:lnTo>
                  <a:lnTo>
                    <a:pt x="147" y="313"/>
                  </a:lnTo>
                  <a:lnTo>
                    <a:pt x="137" y="297"/>
                  </a:lnTo>
                  <a:lnTo>
                    <a:pt x="128" y="280"/>
                  </a:lnTo>
                  <a:lnTo>
                    <a:pt x="120" y="264"/>
                  </a:lnTo>
                  <a:lnTo>
                    <a:pt x="112" y="247"/>
                  </a:lnTo>
                  <a:lnTo>
                    <a:pt x="112" y="231"/>
                  </a:lnTo>
                  <a:lnTo>
                    <a:pt x="99" y="231"/>
                  </a:lnTo>
                  <a:lnTo>
                    <a:pt x="85" y="231"/>
                  </a:lnTo>
                  <a:lnTo>
                    <a:pt x="70" y="229"/>
                  </a:lnTo>
                  <a:lnTo>
                    <a:pt x="54" y="227"/>
                  </a:lnTo>
                  <a:lnTo>
                    <a:pt x="37" y="223"/>
                  </a:lnTo>
                  <a:lnTo>
                    <a:pt x="23" y="221"/>
                  </a:lnTo>
                  <a:lnTo>
                    <a:pt x="9" y="219"/>
                  </a:lnTo>
                  <a:lnTo>
                    <a:pt x="0" y="221"/>
                  </a:lnTo>
                  <a:lnTo>
                    <a:pt x="7" y="216"/>
                  </a:lnTo>
                  <a:lnTo>
                    <a:pt x="35" y="204"/>
                  </a:lnTo>
                  <a:lnTo>
                    <a:pt x="70" y="183"/>
                  </a:lnTo>
                  <a:lnTo>
                    <a:pt x="110" y="157"/>
                  </a:lnTo>
                  <a:lnTo>
                    <a:pt x="145" y="124"/>
                  </a:lnTo>
                  <a:lnTo>
                    <a:pt x="172" y="88"/>
                  </a:lnTo>
                  <a:lnTo>
                    <a:pt x="184" y="4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36"/>
            <p:cNvSpPr>
              <a:spLocks/>
            </p:cNvSpPr>
            <p:nvPr/>
          </p:nvSpPr>
          <p:spPr bwMode="auto">
            <a:xfrm>
              <a:off x="2713" y="275"/>
              <a:ext cx="215" cy="203"/>
            </a:xfrm>
            <a:custGeom>
              <a:avLst/>
              <a:gdLst>
                <a:gd name="T0" fmla="*/ 431 w 431"/>
                <a:gd name="T1" fmla="*/ 37 h 405"/>
                <a:gd name="T2" fmla="*/ 367 w 431"/>
                <a:gd name="T3" fmla="*/ 19 h 405"/>
                <a:gd name="T4" fmla="*/ 311 w 431"/>
                <a:gd name="T5" fmla="*/ 8 h 405"/>
                <a:gd name="T6" fmla="*/ 258 w 431"/>
                <a:gd name="T7" fmla="*/ 0 h 405"/>
                <a:gd name="T8" fmla="*/ 212 w 431"/>
                <a:gd name="T9" fmla="*/ 0 h 405"/>
                <a:gd name="T10" fmla="*/ 167 w 431"/>
                <a:gd name="T11" fmla="*/ 2 h 405"/>
                <a:gd name="T12" fmla="*/ 130 w 431"/>
                <a:gd name="T13" fmla="*/ 10 h 405"/>
                <a:gd name="T14" fmla="*/ 95 w 431"/>
                <a:gd name="T15" fmla="*/ 19 h 405"/>
                <a:gd name="T16" fmla="*/ 68 w 431"/>
                <a:gd name="T17" fmla="*/ 37 h 405"/>
                <a:gd name="T18" fmla="*/ 78 w 431"/>
                <a:gd name="T19" fmla="*/ 46 h 405"/>
                <a:gd name="T20" fmla="*/ 99 w 431"/>
                <a:gd name="T21" fmla="*/ 52 h 405"/>
                <a:gd name="T22" fmla="*/ 126 w 431"/>
                <a:gd name="T23" fmla="*/ 54 h 405"/>
                <a:gd name="T24" fmla="*/ 157 w 431"/>
                <a:gd name="T25" fmla="*/ 58 h 405"/>
                <a:gd name="T26" fmla="*/ 185 w 431"/>
                <a:gd name="T27" fmla="*/ 64 h 405"/>
                <a:gd name="T28" fmla="*/ 208 w 431"/>
                <a:gd name="T29" fmla="*/ 77 h 405"/>
                <a:gd name="T30" fmla="*/ 221 w 431"/>
                <a:gd name="T31" fmla="*/ 97 h 405"/>
                <a:gd name="T32" fmla="*/ 220 w 431"/>
                <a:gd name="T33" fmla="*/ 132 h 405"/>
                <a:gd name="T34" fmla="*/ 175 w 431"/>
                <a:gd name="T35" fmla="*/ 118 h 405"/>
                <a:gd name="T36" fmla="*/ 142 w 431"/>
                <a:gd name="T37" fmla="*/ 116 h 405"/>
                <a:gd name="T38" fmla="*/ 115 w 431"/>
                <a:gd name="T39" fmla="*/ 122 h 405"/>
                <a:gd name="T40" fmla="*/ 93 w 431"/>
                <a:gd name="T41" fmla="*/ 136 h 405"/>
                <a:gd name="T42" fmla="*/ 70 w 431"/>
                <a:gd name="T43" fmla="*/ 151 h 405"/>
                <a:gd name="T44" fmla="*/ 51 w 431"/>
                <a:gd name="T45" fmla="*/ 171 h 405"/>
                <a:gd name="T46" fmla="*/ 26 w 431"/>
                <a:gd name="T47" fmla="*/ 188 h 405"/>
                <a:gd name="T48" fmla="*/ 0 w 431"/>
                <a:gd name="T49" fmla="*/ 207 h 405"/>
                <a:gd name="T50" fmla="*/ 10 w 431"/>
                <a:gd name="T51" fmla="*/ 207 h 405"/>
                <a:gd name="T52" fmla="*/ 26 w 431"/>
                <a:gd name="T53" fmla="*/ 207 h 405"/>
                <a:gd name="T54" fmla="*/ 45 w 431"/>
                <a:gd name="T55" fmla="*/ 204 h 405"/>
                <a:gd name="T56" fmla="*/ 68 w 431"/>
                <a:gd name="T57" fmla="*/ 202 h 405"/>
                <a:gd name="T58" fmla="*/ 92 w 431"/>
                <a:gd name="T59" fmla="*/ 196 h 405"/>
                <a:gd name="T60" fmla="*/ 117 w 431"/>
                <a:gd name="T61" fmla="*/ 194 h 405"/>
                <a:gd name="T62" fmla="*/ 140 w 431"/>
                <a:gd name="T63" fmla="*/ 194 h 405"/>
                <a:gd name="T64" fmla="*/ 163 w 431"/>
                <a:gd name="T65" fmla="*/ 198 h 405"/>
                <a:gd name="T66" fmla="*/ 140 w 431"/>
                <a:gd name="T67" fmla="*/ 221 h 405"/>
                <a:gd name="T68" fmla="*/ 125 w 431"/>
                <a:gd name="T69" fmla="*/ 248 h 405"/>
                <a:gd name="T70" fmla="*/ 113 w 431"/>
                <a:gd name="T71" fmla="*/ 275 h 405"/>
                <a:gd name="T72" fmla="*/ 109 w 431"/>
                <a:gd name="T73" fmla="*/ 304 h 405"/>
                <a:gd name="T74" fmla="*/ 105 w 431"/>
                <a:gd name="T75" fmla="*/ 330 h 405"/>
                <a:gd name="T76" fmla="*/ 105 w 431"/>
                <a:gd name="T77" fmla="*/ 357 h 405"/>
                <a:gd name="T78" fmla="*/ 105 w 431"/>
                <a:gd name="T79" fmla="*/ 380 h 405"/>
                <a:gd name="T80" fmla="*/ 107 w 431"/>
                <a:gd name="T81" fmla="*/ 405 h 405"/>
                <a:gd name="T82" fmla="*/ 111 w 431"/>
                <a:gd name="T83" fmla="*/ 384 h 405"/>
                <a:gd name="T84" fmla="*/ 117 w 431"/>
                <a:gd name="T85" fmla="*/ 364 h 405"/>
                <a:gd name="T86" fmla="*/ 123 w 431"/>
                <a:gd name="T87" fmla="*/ 347 h 405"/>
                <a:gd name="T88" fmla="*/ 132 w 431"/>
                <a:gd name="T89" fmla="*/ 332 h 405"/>
                <a:gd name="T90" fmla="*/ 140 w 431"/>
                <a:gd name="T91" fmla="*/ 314 h 405"/>
                <a:gd name="T92" fmla="*/ 154 w 431"/>
                <a:gd name="T93" fmla="*/ 304 h 405"/>
                <a:gd name="T94" fmla="*/ 169 w 431"/>
                <a:gd name="T95" fmla="*/ 293 h 405"/>
                <a:gd name="T96" fmla="*/ 190 w 431"/>
                <a:gd name="T97" fmla="*/ 289 h 405"/>
                <a:gd name="T98" fmla="*/ 190 w 431"/>
                <a:gd name="T99" fmla="*/ 281 h 405"/>
                <a:gd name="T100" fmla="*/ 198 w 431"/>
                <a:gd name="T101" fmla="*/ 262 h 405"/>
                <a:gd name="T102" fmla="*/ 210 w 431"/>
                <a:gd name="T103" fmla="*/ 233 h 405"/>
                <a:gd name="T104" fmla="*/ 233 w 431"/>
                <a:gd name="T105" fmla="*/ 200 h 405"/>
                <a:gd name="T106" fmla="*/ 262 w 431"/>
                <a:gd name="T107" fmla="*/ 159 h 405"/>
                <a:gd name="T108" fmla="*/ 305 w 431"/>
                <a:gd name="T109" fmla="*/ 118 h 405"/>
                <a:gd name="T110" fmla="*/ 359 w 431"/>
                <a:gd name="T111" fmla="*/ 76 h 405"/>
                <a:gd name="T112" fmla="*/ 431 w 431"/>
                <a:gd name="T113" fmla="*/ 37 h 4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"/>
                <a:gd name="T172" fmla="*/ 0 h 405"/>
                <a:gd name="T173" fmla="*/ 431 w 431"/>
                <a:gd name="T174" fmla="*/ 405 h 4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" h="405">
                  <a:moveTo>
                    <a:pt x="431" y="37"/>
                  </a:moveTo>
                  <a:lnTo>
                    <a:pt x="367" y="19"/>
                  </a:lnTo>
                  <a:lnTo>
                    <a:pt x="311" y="8"/>
                  </a:lnTo>
                  <a:lnTo>
                    <a:pt x="258" y="0"/>
                  </a:lnTo>
                  <a:lnTo>
                    <a:pt x="212" y="0"/>
                  </a:lnTo>
                  <a:lnTo>
                    <a:pt x="167" y="2"/>
                  </a:lnTo>
                  <a:lnTo>
                    <a:pt x="130" y="10"/>
                  </a:lnTo>
                  <a:lnTo>
                    <a:pt x="95" y="19"/>
                  </a:lnTo>
                  <a:lnTo>
                    <a:pt x="68" y="37"/>
                  </a:lnTo>
                  <a:lnTo>
                    <a:pt x="78" y="46"/>
                  </a:lnTo>
                  <a:lnTo>
                    <a:pt x="99" y="52"/>
                  </a:lnTo>
                  <a:lnTo>
                    <a:pt x="126" y="54"/>
                  </a:lnTo>
                  <a:lnTo>
                    <a:pt x="157" y="58"/>
                  </a:lnTo>
                  <a:lnTo>
                    <a:pt x="185" y="64"/>
                  </a:lnTo>
                  <a:lnTo>
                    <a:pt x="208" y="77"/>
                  </a:lnTo>
                  <a:lnTo>
                    <a:pt x="221" y="97"/>
                  </a:lnTo>
                  <a:lnTo>
                    <a:pt x="220" y="132"/>
                  </a:lnTo>
                  <a:lnTo>
                    <a:pt x="175" y="118"/>
                  </a:lnTo>
                  <a:lnTo>
                    <a:pt x="142" y="116"/>
                  </a:lnTo>
                  <a:lnTo>
                    <a:pt x="115" y="122"/>
                  </a:lnTo>
                  <a:lnTo>
                    <a:pt x="93" y="136"/>
                  </a:lnTo>
                  <a:lnTo>
                    <a:pt x="70" y="151"/>
                  </a:lnTo>
                  <a:lnTo>
                    <a:pt x="51" y="171"/>
                  </a:lnTo>
                  <a:lnTo>
                    <a:pt x="26" y="188"/>
                  </a:lnTo>
                  <a:lnTo>
                    <a:pt x="0" y="207"/>
                  </a:lnTo>
                  <a:lnTo>
                    <a:pt x="10" y="207"/>
                  </a:lnTo>
                  <a:lnTo>
                    <a:pt x="26" y="207"/>
                  </a:lnTo>
                  <a:lnTo>
                    <a:pt x="45" y="204"/>
                  </a:lnTo>
                  <a:lnTo>
                    <a:pt x="68" y="202"/>
                  </a:lnTo>
                  <a:lnTo>
                    <a:pt x="92" y="196"/>
                  </a:lnTo>
                  <a:lnTo>
                    <a:pt x="117" y="194"/>
                  </a:lnTo>
                  <a:lnTo>
                    <a:pt x="140" y="194"/>
                  </a:lnTo>
                  <a:lnTo>
                    <a:pt x="163" y="198"/>
                  </a:lnTo>
                  <a:lnTo>
                    <a:pt x="140" y="221"/>
                  </a:lnTo>
                  <a:lnTo>
                    <a:pt x="125" y="248"/>
                  </a:lnTo>
                  <a:lnTo>
                    <a:pt x="113" y="275"/>
                  </a:lnTo>
                  <a:lnTo>
                    <a:pt x="109" y="304"/>
                  </a:lnTo>
                  <a:lnTo>
                    <a:pt x="105" y="330"/>
                  </a:lnTo>
                  <a:lnTo>
                    <a:pt x="105" y="357"/>
                  </a:lnTo>
                  <a:lnTo>
                    <a:pt x="105" y="380"/>
                  </a:lnTo>
                  <a:lnTo>
                    <a:pt x="107" y="405"/>
                  </a:lnTo>
                  <a:lnTo>
                    <a:pt x="111" y="384"/>
                  </a:lnTo>
                  <a:lnTo>
                    <a:pt x="117" y="364"/>
                  </a:lnTo>
                  <a:lnTo>
                    <a:pt x="123" y="347"/>
                  </a:lnTo>
                  <a:lnTo>
                    <a:pt x="132" y="332"/>
                  </a:lnTo>
                  <a:lnTo>
                    <a:pt x="140" y="314"/>
                  </a:lnTo>
                  <a:lnTo>
                    <a:pt x="154" y="304"/>
                  </a:lnTo>
                  <a:lnTo>
                    <a:pt x="169" y="293"/>
                  </a:lnTo>
                  <a:lnTo>
                    <a:pt x="190" y="289"/>
                  </a:lnTo>
                  <a:lnTo>
                    <a:pt x="190" y="281"/>
                  </a:lnTo>
                  <a:lnTo>
                    <a:pt x="198" y="262"/>
                  </a:lnTo>
                  <a:lnTo>
                    <a:pt x="210" y="233"/>
                  </a:lnTo>
                  <a:lnTo>
                    <a:pt x="233" y="200"/>
                  </a:lnTo>
                  <a:lnTo>
                    <a:pt x="262" y="159"/>
                  </a:lnTo>
                  <a:lnTo>
                    <a:pt x="305" y="118"/>
                  </a:lnTo>
                  <a:lnTo>
                    <a:pt x="359" y="76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37"/>
            <p:cNvSpPr>
              <a:spLocks/>
            </p:cNvSpPr>
            <p:nvPr/>
          </p:nvSpPr>
          <p:spPr bwMode="auto">
            <a:xfrm>
              <a:off x="3101" y="466"/>
              <a:ext cx="267" cy="135"/>
            </a:xfrm>
            <a:custGeom>
              <a:avLst/>
              <a:gdLst>
                <a:gd name="T0" fmla="*/ 4 w 533"/>
                <a:gd name="T1" fmla="*/ 229 h 270"/>
                <a:gd name="T2" fmla="*/ 4 w 533"/>
                <a:gd name="T3" fmla="*/ 221 h 270"/>
                <a:gd name="T4" fmla="*/ 12 w 533"/>
                <a:gd name="T5" fmla="*/ 204 h 270"/>
                <a:gd name="T6" fmla="*/ 23 w 533"/>
                <a:gd name="T7" fmla="*/ 178 h 270"/>
                <a:gd name="T8" fmla="*/ 41 w 533"/>
                <a:gd name="T9" fmla="*/ 149 h 270"/>
                <a:gd name="T10" fmla="*/ 62 w 533"/>
                <a:gd name="T11" fmla="*/ 116 h 270"/>
                <a:gd name="T12" fmla="*/ 91 w 533"/>
                <a:gd name="T13" fmla="*/ 83 h 270"/>
                <a:gd name="T14" fmla="*/ 126 w 533"/>
                <a:gd name="T15" fmla="*/ 56 h 270"/>
                <a:gd name="T16" fmla="*/ 171 w 533"/>
                <a:gd name="T17" fmla="*/ 35 h 270"/>
                <a:gd name="T18" fmla="*/ 217 w 533"/>
                <a:gd name="T19" fmla="*/ 17 h 270"/>
                <a:gd name="T20" fmla="*/ 272 w 533"/>
                <a:gd name="T21" fmla="*/ 6 h 270"/>
                <a:gd name="T22" fmla="*/ 328 w 533"/>
                <a:gd name="T23" fmla="*/ 0 h 270"/>
                <a:gd name="T24" fmla="*/ 384 w 533"/>
                <a:gd name="T25" fmla="*/ 0 h 270"/>
                <a:gd name="T26" fmla="*/ 433 w 533"/>
                <a:gd name="T27" fmla="*/ 4 h 270"/>
                <a:gd name="T28" fmla="*/ 477 w 533"/>
                <a:gd name="T29" fmla="*/ 15 h 270"/>
                <a:gd name="T30" fmla="*/ 508 w 533"/>
                <a:gd name="T31" fmla="*/ 33 h 270"/>
                <a:gd name="T32" fmla="*/ 526 w 533"/>
                <a:gd name="T33" fmla="*/ 58 h 270"/>
                <a:gd name="T34" fmla="*/ 530 w 533"/>
                <a:gd name="T35" fmla="*/ 81 h 270"/>
                <a:gd name="T36" fmla="*/ 533 w 533"/>
                <a:gd name="T37" fmla="*/ 107 h 270"/>
                <a:gd name="T38" fmla="*/ 532 w 533"/>
                <a:gd name="T39" fmla="*/ 128 h 270"/>
                <a:gd name="T40" fmla="*/ 530 w 533"/>
                <a:gd name="T41" fmla="*/ 149 h 270"/>
                <a:gd name="T42" fmla="*/ 522 w 533"/>
                <a:gd name="T43" fmla="*/ 163 h 270"/>
                <a:gd name="T44" fmla="*/ 510 w 533"/>
                <a:gd name="T45" fmla="*/ 174 h 270"/>
                <a:gd name="T46" fmla="*/ 493 w 533"/>
                <a:gd name="T47" fmla="*/ 178 h 270"/>
                <a:gd name="T48" fmla="*/ 469 w 533"/>
                <a:gd name="T49" fmla="*/ 176 h 270"/>
                <a:gd name="T50" fmla="*/ 431 w 533"/>
                <a:gd name="T51" fmla="*/ 169 h 270"/>
                <a:gd name="T52" fmla="*/ 378 w 533"/>
                <a:gd name="T53" fmla="*/ 161 h 270"/>
                <a:gd name="T54" fmla="*/ 316 w 533"/>
                <a:gd name="T55" fmla="*/ 153 h 270"/>
                <a:gd name="T56" fmla="*/ 254 w 533"/>
                <a:gd name="T57" fmla="*/ 149 h 270"/>
                <a:gd name="T58" fmla="*/ 192 w 533"/>
                <a:gd name="T59" fmla="*/ 149 h 270"/>
                <a:gd name="T60" fmla="*/ 144 w 533"/>
                <a:gd name="T61" fmla="*/ 157 h 270"/>
                <a:gd name="T62" fmla="*/ 109 w 533"/>
                <a:gd name="T63" fmla="*/ 173 h 270"/>
                <a:gd name="T64" fmla="*/ 99 w 533"/>
                <a:gd name="T65" fmla="*/ 200 h 270"/>
                <a:gd name="T66" fmla="*/ 95 w 533"/>
                <a:gd name="T67" fmla="*/ 227 h 270"/>
                <a:gd name="T68" fmla="*/ 84 w 533"/>
                <a:gd name="T69" fmla="*/ 248 h 270"/>
                <a:gd name="T70" fmla="*/ 64 w 533"/>
                <a:gd name="T71" fmla="*/ 262 h 270"/>
                <a:gd name="T72" fmla="*/ 45 w 533"/>
                <a:gd name="T73" fmla="*/ 270 h 270"/>
                <a:gd name="T74" fmla="*/ 23 w 533"/>
                <a:gd name="T75" fmla="*/ 268 h 270"/>
                <a:gd name="T76" fmla="*/ 10 w 533"/>
                <a:gd name="T77" fmla="*/ 260 h 270"/>
                <a:gd name="T78" fmla="*/ 0 w 533"/>
                <a:gd name="T79" fmla="*/ 246 h 270"/>
                <a:gd name="T80" fmla="*/ 4 w 533"/>
                <a:gd name="T81" fmla="*/ 229 h 2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3"/>
                <a:gd name="T124" fmla="*/ 0 h 270"/>
                <a:gd name="T125" fmla="*/ 533 w 533"/>
                <a:gd name="T126" fmla="*/ 270 h 2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3" h="270">
                  <a:moveTo>
                    <a:pt x="4" y="229"/>
                  </a:moveTo>
                  <a:lnTo>
                    <a:pt x="4" y="221"/>
                  </a:lnTo>
                  <a:lnTo>
                    <a:pt x="12" y="204"/>
                  </a:lnTo>
                  <a:lnTo>
                    <a:pt x="23" y="178"/>
                  </a:lnTo>
                  <a:lnTo>
                    <a:pt x="41" y="149"/>
                  </a:lnTo>
                  <a:lnTo>
                    <a:pt x="62" y="116"/>
                  </a:lnTo>
                  <a:lnTo>
                    <a:pt x="91" y="83"/>
                  </a:lnTo>
                  <a:lnTo>
                    <a:pt x="126" y="56"/>
                  </a:lnTo>
                  <a:lnTo>
                    <a:pt x="171" y="35"/>
                  </a:lnTo>
                  <a:lnTo>
                    <a:pt x="217" y="17"/>
                  </a:lnTo>
                  <a:lnTo>
                    <a:pt x="272" y="6"/>
                  </a:lnTo>
                  <a:lnTo>
                    <a:pt x="328" y="0"/>
                  </a:lnTo>
                  <a:lnTo>
                    <a:pt x="384" y="0"/>
                  </a:lnTo>
                  <a:lnTo>
                    <a:pt x="433" y="4"/>
                  </a:lnTo>
                  <a:lnTo>
                    <a:pt x="477" y="15"/>
                  </a:lnTo>
                  <a:lnTo>
                    <a:pt x="508" y="33"/>
                  </a:lnTo>
                  <a:lnTo>
                    <a:pt x="526" y="58"/>
                  </a:lnTo>
                  <a:lnTo>
                    <a:pt x="530" y="81"/>
                  </a:lnTo>
                  <a:lnTo>
                    <a:pt x="533" y="107"/>
                  </a:lnTo>
                  <a:lnTo>
                    <a:pt x="532" y="128"/>
                  </a:lnTo>
                  <a:lnTo>
                    <a:pt x="530" y="149"/>
                  </a:lnTo>
                  <a:lnTo>
                    <a:pt x="522" y="163"/>
                  </a:lnTo>
                  <a:lnTo>
                    <a:pt x="510" y="174"/>
                  </a:lnTo>
                  <a:lnTo>
                    <a:pt x="493" y="178"/>
                  </a:lnTo>
                  <a:lnTo>
                    <a:pt x="469" y="176"/>
                  </a:lnTo>
                  <a:lnTo>
                    <a:pt x="431" y="169"/>
                  </a:lnTo>
                  <a:lnTo>
                    <a:pt x="378" y="161"/>
                  </a:lnTo>
                  <a:lnTo>
                    <a:pt x="316" y="153"/>
                  </a:lnTo>
                  <a:lnTo>
                    <a:pt x="254" y="149"/>
                  </a:lnTo>
                  <a:lnTo>
                    <a:pt x="192" y="149"/>
                  </a:lnTo>
                  <a:lnTo>
                    <a:pt x="144" y="157"/>
                  </a:lnTo>
                  <a:lnTo>
                    <a:pt x="109" y="173"/>
                  </a:lnTo>
                  <a:lnTo>
                    <a:pt x="99" y="200"/>
                  </a:lnTo>
                  <a:lnTo>
                    <a:pt x="95" y="227"/>
                  </a:lnTo>
                  <a:lnTo>
                    <a:pt x="84" y="248"/>
                  </a:lnTo>
                  <a:lnTo>
                    <a:pt x="64" y="262"/>
                  </a:lnTo>
                  <a:lnTo>
                    <a:pt x="45" y="270"/>
                  </a:lnTo>
                  <a:lnTo>
                    <a:pt x="23" y="268"/>
                  </a:lnTo>
                  <a:lnTo>
                    <a:pt x="10" y="260"/>
                  </a:lnTo>
                  <a:lnTo>
                    <a:pt x="0" y="246"/>
                  </a:lnTo>
                  <a:lnTo>
                    <a:pt x="4" y="22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38"/>
            <p:cNvSpPr>
              <a:spLocks/>
            </p:cNvSpPr>
            <p:nvPr/>
          </p:nvSpPr>
          <p:spPr bwMode="auto">
            <a:xfrm>
              <a:off x="3070" y="430"/>
              <a:ext cx="337" cy="185"/>
            </a:xfrm>
            <a:custGeom>
              <a:avLst/>
              <a:gdLst>
                <a:gd name="T0" fmla="*/ 85 w 673"/>
                <a:gd name="T1" fmla="*/ 283 h 371"/>
                <a:gd name="T2" fmla="*/ 78 w 673"/>
                <a:gd name="T3" fmla="*/ 132 h 371"/>
                <a:gd name="T4" fmla="*/ 122 w 673"/>
                <a:gd name="T5" fmla="*/ 219 h 371"/>
                <a:gd name="T6" fmla="*/ 122 w 673"/>
                <a:gd name="T7" fmla="*/ 88 h 371"/>
                <a:gd name="T8" fmla="*/ 179 w 673"/>
                <a:gd name="T9" fmla="*/ 167 h 371"/>
                <a:gd name="T10" fmla="*/ 256 w 673"/>
                <a:gd name="T11" fmla="*/ 16 h 371"/>
                <a:gd name="T12" fmla="*/ 277 w 673"/>
                <a:gd name="T13" fmla="*/ 103 h 371"/>
                <a:gd name="T14" fmla="*/ 349 w 673"/>
                <a:gd name="T15" fmla="*/ 0 h 371"/>
                <a:gd name="T16" fmla="*/ 361 w 673"/>
                <a:gd name="T17" fmla="*/ 88 h 371"/>
                <a:gd name="T18" fmla="*/ 442 w 673"/>
                <a:gd name="T19" fmla="*/ 4 h 371"/>
                <a:gd name="T20" fmla="*/ 442 w 673"/>
                <a:gd name="T21" fmla="*/ 113 h 371"/>
                <a:gd name="T22" fmla="*/ 570 w 673"/>
                <a:gd name="T23" fmla="*/ 0 h 371"/>
                <a:gd name="T24" fmla="*/ 539 w 673"/>
                <a:gd name="T25" fmla="*/ 113 h 371"/>
                <a:gd name="T26" fmla="*/ 638 w 673"/>
                <a:gd name="T27" fmla="*/ 122 h 371"/>
                <a:gd name="T28" fmla="*/ 555 w 673"/>
                <a:gd name="T29" fmla="*/ 152 h 371"/>
                <a:gd name="T30" fmla="*/ 673 w 673"/>
                <a:gd name="T31" fmla="*/ 248 h 371"/>
                <a:gd name="T32" fmla="*/ 561 w 673"/>
                <a:gd name="T33" fmla="*/ 225 h 371"/>
                <a:gd name="T34" fmla="*/ 564 w 673"/>
                <a:gd name="T35" fmla="*/ 312 h 371"/>
                <a:gd name="T36" fmla="*/ 500 w 673"/>
                <a:gd name="T37" fmla="*/ 219 h 371"/>
                <a:gd name="T38" fmla="*/ 483 w 673"/>
                <a:gd name="T39" fmla="*/ 312 h 371"/>
                <a:gd name="T40" fmla="*/ 359 w 673"/>
                <a:gd name="T41" fmla="*/ 177 h 371"/>
                <a:gd name="T42" fmla="*/ 359 w 673"/>
                <a:gd name="T43" fmla="*/ 270 h 371"/>
                <a:gd name="T44" fmla="*/ 237 w 673"/>
                <a:gd name="T45" fmla="*/ 186 h 371"/>
                <a:gd name="T46" fmla="*/ 272 w 673"/>
                <a:gd name="T47" fmla="*/ 260 h 371"/>
                <a:gd name="T48" fmla="*/ 155 w 673"/>
                <a:gd name="T49" fmla="*/ 239 h 371"/>
                <a:gd name="T50" fmla="*/ 180 w 673"/>
                <a:gd name="T51" fmla="*/ 336 h 371"/>
                <a:gd name="T52" fmla="*/ 116 w 673"/>
                <a:gd name="T53" fmla="*/ 297 h 371"/>
                <a:gd name="T54" fmla="*/ 120 w 673"/>
                <a:gd name="T55" fmla="*/ 371 h 371"/>
                <a:gd name="T56" fmla="*/ 105 w 673"/>
                <a:gd name="T57" fmla="*/ 336 h 371"/>
                <a:gd name="T58" fmla="*/ 37 w 673"/>
                <a:gd name="T59" fmla="*/ 361 h 371"/>
                <a:gd name="T60" fmla="*/ 72 w 673"/>
                <a:gd name="T61" fmla="*/ 318 h 371"/>
                <a:gd name="T62" fmla="*/ 0 w 673"/>
                <a:gd name="T63" fmla="*/ 268 h 371"/>
                <a:gd name="T64" fmla="*/ 85 w 673"/>
                <a:gd name="T65" fmla="*/ 283 h 3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3"/>
                <a:gd name="T100" fmla="*/ 0 h 371"/>
                <a:gd name="T101" fmla="*/ 673 w 673"/>
                <a:gd name="T102" fmla="*/ 371 h 3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3" h="371">
                  <a:moveTo>
                    <a:pt x="85" y="283"/>
                  </a:moveTo>
                  <a:lnTo>
                    <a:pt x="78" y="132"/>
                  </a:lnTo>
                  <a:lnTo>
                    <a:pt x="122" y="219"/>
                  </a:lnTo>
                  <a:lnTo>
                    <a:pt x="122" y="88"/>
                  </a:lnTo>
                  <a:lnTo>
                    <a:pt x="179" y="167"/>
                  </a:lnTo>
                  <a:lnTo>
                    <a:pt x="256" y="16"/>
                  </a:lnTo>
                  <a:lnTo>
                    <a:pt x="277" y="103"/>
                  </a:lnTo>
                  <a:lnTo>
                    <a:pt x="349" y="0"/>
                  </a:lnTo>
                  <a:lnTo>
                    <a:pt x="361" y="88"/>
                  </a:lnTo>
                  <a:lnTo>
                    <a:pt x="442" y="4"/>
                  </a:lnTo>
                  <a:lnTo>
                    <a:pt x="442" y="113"/>
                  </a:lnTo>
                  <a:lnTo>
                    <a:pt x="570" y="0"/>
                  </a:lnTo>
                  <a:lnTo>
                    <a:pt x="539" y="113"/>
                  </a:lnTo>
                  <a:lnTo>
                    <a:pt x="638" y="122"/>
                  </a:lnTo>
                  <a:lnTo>
                    <a:pt x="555" y="152"/>
                  </a:lnTo>
                  <a:lnTo>
                    <a:pt x="673" y="248"/>
                  </a:lnTo>
                  <a:lnTo>
                    <a:pt x="561" y="225"/>
                  </a:lnTo>
                  <a:lnTo>
                    <a:pt x="564" y="312"/>
                  </a:lnTo>
                  <a:lnTo>
                    <a:pt x="500" y="219"/>
                  </a:lnTo>
                  <a:lnTo>
                    <a:pt x="483" y="312"/>
                  </a:lnTo>
                  <a:lnTo>
                    <a:pt x="359" y="177"/>
                  </a:lnTo>
                  <a:lnTo>
                    <a:pt x="359" y="270"/>
                  </a:lnTo>
                  <a:lnTo>
                    <a:pt x="237" y="186"/>
                  </a:lnTo>
                  <a:lnTo>
                    <a:pt x="272" y="260"/>
                  </a:lnTo>
                  <a:lnTo>
                    <a:pt x="155" y="239"/>
                  </a:lnTo>
                  <a:lnTo>
                    <a:pt x="180" y="336"/>
                  </a:lnTo>
                  <a:lnTo>
                    <a:pt x="116" y="297"/>
                  </a:lnTo>
                  <a:lnTo>
                    <a:pt x="120" y="371"/>
                  </a:lnTo>
                  <a:lnTo>
                    <a:pt x="105" y="336"/>
                  </a:lnTo>
                  <a:lnTo>
                    <a:pt x="37" y="361"/>
                  </a:lnTo>
                  <a:lnTo>
                    <a:pt x="72" y="318"/>
                  </a:lnTo>
                  <a:lnTo>
                    <a:pt x="0" y="268"/>
                  </a:lnTo>
                  <a:lnTo>
                    <a:pt x="85" y="28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39"/>
            <p:cNvSpPr>
              <a:spLocks/>
            </p:cNvSpPr>
            <p:nvPr/>
          </p:nvSpPr>
          <p:spPr bwMode="auto">
            <a:xfrm>
              <a:off x="3151" y="636"/>
              <a:ext cx="255" cy="276"/>
            </a:xfrm>
            <a:custGeom>
              <a:avLst/>
              <a:gdLst>
                <a:gd name="T0" fmla="*/ 35 w 508"/>
                <a:gd name="T1" fmla="*/ 144 h 551"/>
                <a:gd name="T2" fmla="*/ 17 w 508"/>
                <a:gd name="T3" fmla="*/ 159 h 551"/>
                <a:gd name="T4" fmla="*/ 6 w 508"/>
                <a:gd name="T5" fmla="*/ 200 h 551"/>
                <a:gd name="T6" fmla="*/ 0 w 508"/>
                <a:gd name="T7" fmla="*/ 252 h 551"/>
                <a:gd name="T8" fmla="*/ 2 w 508"/>
                <a:gd name="T9" fmla="*/ 318 h 551"/>
                <a:gd name="T10" fmla="*/ 14 w 508"/>
                <a:gd name="T11" fmla="*/ 382 h 551"/>
                <a:gd name="T12" fmla="*/ 37 w 508"/>
                <a:gd name="T13" fmla="*/ 444 h 551"/>
                <a:gd name="T14" fmla="*/ 72 w 508"/>
                <a:gd name="T15" fmla="*/ 495 h 551"/>
                <a:gd name="T16" fmla="*/ 124 w 508"/>
                <a:gd name="T17" fmla="*/ 530 h 551"/>
                <a:gd name="T18" fmla="*/ 178 w 508"/>
                <a:gd name="T19" fmla="*/ 545 h 551"/>
                <a:gd name="T20" fmla="*/ 235 w 508"/>
                <a:gd name="T21" fmla="*/ 551 h 551"/>
                <a:gd name="T22" fmla="*/ 291 w 508"/>
                <a:gd name="T23" fmla="*/ 545 h 551"/>
                <a:gd name="T24" fmla="*/ 347 w 508"/>
                <a:gd name="T25" fmla="*/ 532 h 551"/>
                <a:gd name="T26" fmla="*/ 396 w 508"/>
                <a:gd name="T27" fmla="*/ 505 h 551"/>
                <a:gd name="T28" fmla="*/ 438 w 508"/>
                <a:gd name="T29" fmla="*/ 474 h 551"/>
                <a:gd name="T30" fmla="*/ 473 w 508"/>
                <a:gd name="T31" fmla="*/ 433 h 551"/>
                <a:gd name="T32" fmla="*/ 498 w 508"/>
                <a:gd name="T33" fmla="*/ 386 h 551"/>
                <a:gd name="T34" fmla="*/ 508 w 508"/>
                <a:gd name="T35" fmla="*/ 320 h 551"/>
                <a:gd name="T36" fmla="*/ 502 w 508"/>
                <a:gd name="T37" fmla="*/ 237 h 551"/>
                <a:gd name="T38" fmla="*/ 477 w 508"/>
                <a:gd name="T39" fmla="*/ 148 h 551"/>
                <a:gd name="T40" fmla="*/ 436 w 508"/>
                <a:gd name="T41" fmla="*/ 70 h 551"/>
                <a:gd name="T42" fmla="*/ 370 w 508"/>
                <a:gd name="T43" fmla="*/ 14 h 551"/>
                <a:gd name="T44" fmla="*/ 283 w 508"/>
                <a:gd name="T45" fmla="*/ 0 h 551"/>
                <a:gd name="T46" fmla="*/ 171 w 508"/>
                <a:gd name="T47" fmla="*/ 37 h 551"/>
                <a:gd name="T48" fmla="*/ 35 w 508"/>
                <a:gd name="T49" fmla="*/ 144 h 5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8"/>
                <a:gd name="T76" fmla="*/ 0 h 551"/>
                <a:gd name="T77" fmla="*/ 508 w 508"/>
                <a:gd name="T78" fmla="*/ 551 h 5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8" h="551">
                  <a:moveTo>
                    <a:pt x="35" y="144"/>
                  </a:moveTo>
                  <a:lnTo>
                    <a:pt x="17" y="159"/>
                  </a:lnTo>
                  <a:lnTo>
                    <a:pt x="6" y="200"/>
                  </a:lnTo>
                  <a:lnTo>
                    <a:pt x="0" y="252"/>
                  </a:lnTo>
                  <a:lnTo>
                    <a:pt x="2" y="318"/>
                  </a:lnTo>
                  <a:lnTo>
                    <a:pt x="14" y="382"/>
                  </a:lnTo>
                  <a:lnTo>
                    <a:pt x="37" y="444"/>
                  </a:lnTo>
                  <a:lnTo>
                    <a:pt x="72" y="495"/>
                  </a:lnTo>
                  <a:lnTo>
                    <a:pt x="124" y="530"/>
                  </a:lnTo>
                  <a:lnTo>
                    <a:pt x="178" y="545"/>
                  </a:lnTo>
                  <a:lnTo>
                    <a:pt x="235" y="551"/>
                  </a:lnTo>
                  <a:lnTo>
                    <a:pt x="291" y="545"/>
                  </a:lnTo>
                  <a:lnTo>
                    <a:pt x="347" y="532"/>
                  </a:lnTo>
                  <a:lnTo>
                    <a:pt x="396" y="505"/>
                  </a:lnTo>
                  <a:lnTo>
                    <a:pt x="438" y="474"/>
                  </a:lnTo>
                  <a:lnTo>
                    <a:pt x="473" y="433"/>
                  </a:lnTo>
                  <a:lnTo>
                    <a:pt x="498" y="386"/>
                  </a:lnTo>
                  <a:lnTo>
                    <a:pt x="508" y="320"/>
                  </a:lnTo>
                  <a:lnTo>
                    <a:pt x="502" y="237"/>
                  </a:lnTo>
                  <a:lnTo>
                    <a:pt x="477" y="148"/>
                  </a:lnTo>
                  <a:lnTo>
                    <a:pt x="436" y="70"/>
                  </a:lnTo>
                  <a:lnTo>
                    <a:pt x="370" y="14"/>
                  </a:lnTo>
                  <a:lnTo>
                    <a:pt x="283" y="0"/>
                  </a:lnTo>
                  <a:lnTo>
                    <a:pt x="171" y="37"/>
                  </a:lnTo>
                  <a:lnTo>
                    <a:pt x="35" y="144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40"/>
            <p:cNvSpPr>
              <a:spLocks/>
            </p:cNvSpPr>
            <p:nvPr/>
          </p:nvSpPr>
          <p:spPr bwMode="auto">
            <a:xfrm>
              <a:off x="3163" y="651"/>
              <a:ext cx="230" cy="250"/>
            </a:xfrm>
            <a:custGeom>
              <a:avLst/>
              <a:gdLst>
                <a:gd name="T0" fmla="*/ 33 w 460"/>
                <a:gd name="T1" fmla="*/ 130 h 501"/>
                <a:gd name="T2" fmla="*/ 16 w 460"/>
                <a:gd name="T3" fmla="*/ 144 h 501"/>
                <a:gd name="T4" fmla="*/ 6 w 460"/>
                <a:gd name="T5" fmla="*/ 179 h 501"/>
                <a:gd name="T6" fmla="*/ 0 w 460"/>
                <a:gd name="T7" fmla="*/ 227 h 501"/>
                <a:gd name="T8" fmla="*/ 4 w 460"/>
                <a:gd name="T9" fmla="*/ 287 h 501"/>
                <a:gd name="T10" fmla="*/ 14 w 460"/>
                <a:gd name="T11" fmla="*/ 346 h 501"/>
                <a:gd name="T12" fmla="*/ 35 w 460"/>
                <a:gd name="T13" fmla="*/ 402 h 501"/>
                <a:gd name="T14" fmla="*/ 66 w 460"/>
                <a:gd name="T15" fmla="*/ 448 h 501"/>
                <a:gd name="T16" fmla="*/ 115 w 460"/>
                <a:gd name="T17" fmla="*/ 481 h 501"/>
                <a:gd name="T18" fmla="*/ 165 w 460"/>
                <a:gd name="T19" fmla="*/ 495 h 501"/>
                <a:gd name="T20" fmla="*/ 216 w 460"/>
                <a:gd name="T21" fmla="*/ 501 h 501"/>
                <a:gd name="T22" fmla="*/ 266 w 460"/>
                <a:gd name="T23" fmla="*/ 495 h 501"/>
                <a:gd name="T24" fmla="*/ 316 w 460"/>
                <a:gd name="T25" fmla="*/ 481 h 501"/>
                <a:gd name="T26" fmla="*/ 361 w 460"/>
                <a:gd name="T27" fmla="*/ 458 h 501"/>
                <a:gd name="T28" fmla="*/ 400 w 460"/>
                <a:gd name="T29" fmla="*/ 429 h 501"/>
                <a:gd name="T30" fmla="*/ 429 w 460"/>
                <a:gd name="T31" fmla="*/ 390 h 501"/>
                <a:gd name="T32" fmla="*/ 452 w 460"/>
                <a:gd name="T33" fmla="*/ 349 h 501"/>
                <a:gd name="T34" fmla="*/ 460 w 460"/>
                <a:gd name="T35" fmla="*/ 289 h 501"/>
                <a:gd name="T36" fmla="*/ 454 w 460"/>
                <a:gd name="T37" fmla="*/ 214 h 501"/>
                <a:gd name="T38" fmla="*/ 433 w 460"/>
                <a:gd name="T39" fmla="*/ 132 h 501"/>
                <a:gd name="T40" fmla="*/ 394 w 460"/>
                <a:gd name="T41" fmla="*/ 62 h 501"/>
                <a:gd name="T42" fmla="*/ 334 w 460"/>
                <a:gd name="T43" fmla="*/ 14 h 501"/>
                <a:gd name="T44" fmla="*/ 256 w 460"/>
                <a:gd name="T45" fmla="*/ 0 h 501"/>
                <a:gd name="T46" fmla="*/ 155 w 460"/>
                <a:gd name="T47" fmla="*/ 33 h 501"/>
                <a:gd name="T48" fmla="*/ 33 w 460"/>
                <a:gd name="T49" fmla="*/ 13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0"/>
                <a:gd name="T76" fmla="*/ 0 h 501"/>
                <a:gd name="T77" fmla="*/ 460 w 460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0" h="501">
                  <a:moveTo>
                    <a:pt x="33" y="130"/>
                  </a:moveTo>
                  <a:lnTo>
                    <a:pt x="16" y="144"/>
                  </a:lnTo>
                  <a:lnTo>
                    <a:pt x="6" y="179"/>
                  </a:lnTo>
                  <a:lnTo>
                    <a:pt x="0" y="227"/>
                  </a:lnTo>
                  <a:lnTo>
                    <a:pt x="4" y="287"/>
                  </a:lnTo>
                  <a:lnTo>
                    <a:pt x="14" y="346"/>
                  </a:lnTo>
                  <a:lnTo>
                    <a:pt x="35" y="402"/>
                  </a:lnTo>
                  <a:lnTo>
                    <a:pt x="66" y="448"/>
                  </a:lnTo>
                  <a:lnTo>
                    <a:pt x="115" y="481"/>
                  </a:lnTo>
                  <a:lnTo>
                    <a:pt x="165" y="495"/>
                  </a:lnTo>
                  <a:lnTo>
                    <a:pt x="216" y="501"/>
                  </a:lnTo>
                  <a:lnTo>
                    <a:pt x="266" y="495"/>
                  </a:lnTo>
                  <a:lnTo>
                    <a:pt x="316" y="481"/>
                  </a:lnTo>
                  <a:lnTo>
                    <a:pt x="361" y="458"/>
                  </a:lnTo>
                  <a:lnTo>
                    <a:pt x="400" y="429"/>
                  </a:lnTo>
                  <a:lnTo>
                    <a:pt x="429" y="390"/>
                  </a:lnTo>
                  <a:lnTo>
                    <a:pt x="452" y="349"/>
                  </a:lnTo>
                  <a:lnTo>
                    <a:pt x="460" y="289"/>
                  </a:lnTo>
                  <a:lnTo>
                    <a:pt x="454" y="214"/>
                  </a:lnTo>
                  <a:lnTo>
                    <a:pt x="433" y="132"/>
                  </a:lnTo>
                  <a:lnTo>
                    <a:pt x="394" y="62"/>
                  </a:lnTo>
                  <a:lnTo>
                    <a:pt x="334" y="14"/>
                  </a:lnTo>
                  <a:lnTo>
                    <a:pt x="256" y="0"/>
                  </a:lnTo>
                  <a:lnTo>
                    <a:pt x="155" y="33"/>
                  </a:lnTo>
                  <a:lnTo>
                    <a:pt x="33" y="130"/>
                  </a:lnTo>
                  <a:close/>
                </a:path>
              </a:pathLst>
            </a:custGeom>
            <a:solidFill>
              <a:srgbClr val="FFE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41"/>
            <p:cNvSpPr>
              <a:spLocks/>
            </p:cNvSpPr>
            <p:nvPr/>
          </p:nvSpPr>
          <p:spPr bwMode="auto">
            <a:xfrm>
              <a:off x="3174" y="665"/>
              <a:ext cx="207" cy="224"/>
            </a:xfrm>
            <a:custGeom>
              <a:avLst/>
              <a:gdLst>
                <a:gd name="T0" fmla="*/ 31 w 415"/>
                <a:gd name="T1" fmla="*/ 118 h 447"/>
                <a:gd name="T2" fmla="*/ 15 w 415"/>
                <a:gd name="T3" fmla="*/ 131 h 447"/>
                <a:gd name="T4" fmla="*/ 5 w 415"/>
                <a:gd name="T5" fmla="*/ 162 h 447"/>
                <a:gd name="T6" fmla="*/ 0 w 415"/>
                <a:gd name="T7" fmla="*/ 205 h 447"/>
                <a:gd name="T8" fmla="*/ 3 w 415"/>
                <a:gd name="T9" fmla="*/ 259 h 447"/>
                <a:gd name="T10" fmla="*/ 11 w 415"/>
                <a:gd name="T11" fmla="*/ 310 h 447"/>
                <a:gd name="T12" fmla="*/ 33 w 415"/>
                <a:gd name="T13" fmla="*/ 360 h 447"/>
                <a:gd name="T14" fmla="*/ 62 w 415"/>
                <a:gd name="T15" fmla="*/ 401 h 447"/>
                <a:gd name="T16" fmla="*/ 104 w 415"/>
                <a:gd name="T17" fmla="*/ 430 h 447"/>
                <a:gd name="T18" fmla="*/ 149 w 415"/>
                <a:gd name="T19" fmla="*/ 442 h 447"/>
                <a:gd name="T20" fmla="*/ 194 w 415"/>
                <a:gd name="T21" fmla="*/ 447 h 447"/>
                <a:gd name="T22" fmla="*/ 238 w 415"/>
                <a:gd name="T23" fmla="*/ 442 h 447"/>
                <a:gd name="T24" fmla="*/ 285 w 415"/>
                <a:gd name="T25" fmla="*/ 430 h 447"/>
                <a:gd name="T26" fmla="*/ 323 w 415"/>
                <a:gd name="T27" fmla="*/ 409 h 447"/>
                <a:gd name="T28" fmla="*/ 358 w 415"/>
                <a:gd name="T29" fmla="*/ 383 h 447"/>
                <a:gd name="T30" fmla="*/ 386 w 415"/>
                <a:gd name="T31" fmla="*/ 351 h 447"/>
                <a:gd name="T32" fmla="*/ 407 w 415"/>
                <a:gd name="T33" fmla="*/ 314 h 447"/>
                <a:gd name="T34" fmla="*/ 415 w 415"/>
                <a:gd name="T35" fmla="*/ 257 h 447"/>
                <a:gd name="T36" fmla="*/ 411 w 415"/>
                <a:gd name="T37" fmla="*/ 190 h 447"/>
                <a:gd name="T38" fmla="*/ 391 w 415"/>
                <a:gd name="T39" fmla="*/ 118 h 447"/>
                <a:gd name="T40" fmla="*/ 356 w 415"/>
                <a:gd name="T41" fmla="*/ 56 h 447"/>
                <a:gd name="T42" fmla="*/ 302 w 415"/>
                <a:gd name="T43" fmla="*/ 11 h 447"/>
                <a:gd name="T44" fmla="*/ 232 w 415"/>
                <a:gd name="T45" fmla="*/ 0 h 447"/>
                <a:gd name="T46" fmla="*/ 141 w 415"/>
                <a:gd name="T47" fmla="*/ 31 h 447"/>
                <a:gd name="T48" fmla="*/ 31 w 415"/>
                <a:gd name="T49" fmla="*/ 118 h 4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5"/>
                <a:gd name="T76" fmla="*/ 0 h 447"/>
                <a:gd name="T77" fmla="*/ 415 w 415"/>
                <a:gd name="T78" fmla="*/ 447 h 4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5" h="447">
                  <a:moveTo>
                    <a:pt x="31" y="118"/>
                  </a:moveTo>
                  <a:lnTo>
                    <a:pt x="15" y="131"/>
                  </a:lnTo>
                  <a:lnTo>
                    <a:pt x="5" y="162"/>
                  </a:lnTo>
                  <a:lnTo>
                    <a:pt x="0" y="205"/>
                  </a:lnTo>
                  <a:lnTo>
                    <a:pt x="3" y="259"/>
                  </a:lnTo>
                  <a:lnTo>
                    <a:pt x="11" y="310"/>
                  </a:lnTo>
                  <a:lnTo>
                    <a:pt x="33" y="360"/>
                  </a:lnTo>
                  <a:lnTo>
                    <a:pt x="62" y="401"/>
                  </a:lnTo>
                  <a:lnTo>
                    <a:pt x="104" y="430"/>
                  </a:lnTo>
                  <a:lnTo>
                    <a:pt x="149" y="442"/>
                  </a:lnTo>
                  <a:lnTo>
                    <a:pt x="194" y="447"/>
                  </a:lnTo>
                  <a:lnTo>
                    <a:pt x="238" y="442"/>
                  </a:lnTo>
                  <a:lnTo>
                    <a:pt x="285" y="430"/>
                  </a:lnTo>
                  <a:lnTo>
                    <a:pt x="323" y="409"/>
                  </a:lnTo>
                  <a:lnTo>
                    <a:pt x="358" y="383"/>
                  </a:lnTo>
                  <a:lnTo>
                    <a:pt x="386" y="351"/>
                  </a:lnTo>
                  <a:lnTo>
                    <a:pt x="407" y="314"/>
                  </a:lnTo>
                  <a:lnTo>
                    <a:pt x="415" y="257"/>
                  </a:lnTo>
                  <a:lnTo>
                    <a:pt x="411" y="190"/>
                  </a:lnTo>
                  <a:lnTo>
                    <a:pt x="391" y="118"/>
                  </a:lnTo>
                  <a:lnTo>
                    <a:pt x="356" y="56"/>
                  </a:lnTo>
                  <a:lnTo>
                    <a:pt x="302" y="11"/>
                  </a:lnTo>
                  <a:lnTo>
                    <a:pt x="232" y="0"/>
                  </a:lnTo>
                  <a:lnTo>
                    <a:pt x="141" y="31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42"/>
            <p:cNvSpPr>
              <a:spLocks/>
            </p:cNvSpPr>
            <p:nvPr/>
          </p:nvSpPr>
          <p:spPr bwMode="auto">
            <a:xfrm>
              <a:off x="3185" y="679"/>
              <a:ext cx="185" cy="198"/>
            </a:xfrm>
            <a:custGeom>
              <a:avLst/>
              <a:gdLst>
                <a:gd name="T0" fmla="*/ 27 w 368"/>
                <a:gd name="T1" fmla="*/ 102 h 395"/>
                <a:gd name="T2" fmla="*/ 13 w 368"/>
                <a:gd name="T3" fmla="*/ 114 h 395"/>
                <a:gd name="T4" fmla="*/ 6 w 368"/>
                <a:gd name="T5" fmla="*/ 141 h 395"/>
                <a:gd name="T6" fmla="*/ 0 w 368"/>
                <a:gd name="T7" fmla="*/ 180 h 395"/>
                <a:gd name="T8" fmla="*/ 4 w 368"/>
                <a:gd name="T9" fmla="*/ 228 h 395"/>
                <a:gd name="T10" fmla="*/ 10 w 368"/>
                <a:gd name="T11" fmla="*/ 273 h 395"/>
                <a:gd name="T12" fmla="*/ 27 w 368"/>
                <a:gd name="T13" fmla="*/ 318 h 395"/>
                <a:gd name="T14" fmla="*/ 52 w 368"/>
                <a:gd name="T15" fmla="*/ 355 h 395"/>
                <a:gd name="T16" fmla="*/ 91 w 368"/>
                <a:gd name="T17" fmla="*/ 380 h 395"/>
                <a:gd name="T18" fmla="*/ 130 w 368"/>
                <a:gd name="T19" fmla="*/ 391 h 395"/>
                <a:gd name="T20" fmla="*/ 172 w 368"/>
                <a:gd name="T21" fmla="*/ 395 h 395"/>
                <a:gd name="T22" fmla="*/ 211 w 368"/>
                <a:gd name="T23" fmla="*/ 391 h 395"/>
                <a:gd name="T24" fmla="*/ 252 w 368"/>
                <a:gd name="T25" fmla="*/ 382 h 395"/>
                <a:gd name="T26" fmla="*/ 287 w 368"/>
                <a:gd name="T27" fmla="*/ 362 h 395"/>
                <a:gd name="T28" fmla="*/ 318 w 368"/>
                <a:gd name="T29" fmla="*/ 339 h 395"/>
                <a:gd name="T30" fmla="*/ 343 w 368"/>
                <a:gd name="T31" fmla="*/ 310 h 395"/>
                <a:gd name="T32" fmla="*/ 363 w 368"/>
                <a:gd name="T33" fmla="*/ 277 h 395"/>
                <a:gd name="T34" fmla="*/ 368 w 368"/>
                <a:gd name="T35" fmla="*/ 228 h 395"/>
                <a:gd name="T36" fmla="*/ 363 w 368"/>
                <a:gd name="T37" fmla="*/ 168 h 395"/>
                <a:gd name="T38" fmla="*/ 343 w 368"/>
                <a:gd name="T39" fmla="*/ 106 h 395"/>
                <a:gd name="T40" fmla="*/ 314 w 368"/>
                <a:gd name="T41" fmla="*/ 50 h 395"/>
                <a:gd name="T42" fmla="*/ 268 w 368"/>
                <a:gd name="T43" fmla="*/ 9 h 395"/>
                <a:gd name="T44" fmla="*/ 205 w 368"/>
                <a:gd name="T45" fmla="*/ 0 h 395"/>
                <a:gd name="T46" fmla="*/ 124 w 368"/>
                <a:gd name="T47" fmla="*/ 25 h 395"/>
                <a:gd name="T48" fmla="*/ 27 w 368"/>
                <a:gd name="T49" fmla="*/ 102 h 3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8"/>
                <a:gd name="T76" fmla="*/ 0 h 395"/>
                <a:gd name="T77" fmla="*/ 368 w 368"/>
                <a:gd name="T78" fmla="*/ 395 h 3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8" h="395">
                  <a:moveTo>
                    <a:pt x="27" y="102"/>
                  </a:moveTo>
                  <a:lnTo>
                    <a:pt x="13" y="114"/>
                  </a:lnTo>
                  <a:lnTo>
                    <a:pt x="6" y="141"/>
                  </a:lnTo>
                  <a:lnTo>
                    <a:pt x="0" y="180"/>
                  </a:lnTo>
                  <a:lnTo>
                    <a:pt x="4" y="228"/>
                  </a:lnTo>
                  <a:lnTo>
                    <a:pt x="10" y="273"/>
                  </a:lnTo>
                  <a:lnTo>
                    <a:pt x="27" y="318"/>
                  </a:lnTo>
                  <a:lnTo>
                    <a:pt x="52" y="355"/>
                  </a:lnTo>
                  <a:lnTo>
                    <a:pt x="91" y="380"/>
                  </a:lnTo>
                  <a:lnTo>
                    <a:pt x="130" y="391"/>
                  </a:lnTo>
                  <a:lnTo>
                    <a:pt x="172" y="395"/>
                  </a:lnTo>
                  <a:lnTo>
                    <a:pt x="211" y="391"/>
                  </a:lnTo>
                  <a:lnTo>
                    <a:pt x="252" y="382"/>
                  </a:lnTo>
                  <a:lnTo>
                    <a:pt x="287" y="362"/>
                  </a:lnTo>
                  <a:lnTo>
                    <a:pt x="318" y="339"/>
                  </a:lnTo>
                  <a:lnTo>
                    <a:pt x="343" y="310"/>
                  </a:lnTo>
                  <a:lnTo>
                    <a:pt x="363" y="277"/>
                  </a:lnTo>
                  <a:lnTo>
                    <a:pt x="368" y="228"/>
                  </a:lnTo>
                  <a:lnTo>
                    <a:pt x="363" y="168"/>
                  </a:lnTo>
                  <a:lnTo>
                    <a:pt x="343" y="106"/>
                  </a:lnTo>
                  <a:lnTo>
                    <a:pt x="314" y="50"/>
                  </a:lnTo>
                  <a:lnTo>
                    <a:pt x="268" y="9"/>
                  </a:lnTo>
                  <a:lnTo>
                    <a:pt x="205" y="0"/>
                  </a:lnTo>
                  <a:lnTo>
                    <a:pt x="124" y="25"/>
                  </a:lnTo>
                  <a:lnTo>
                    <a:pt x="27" y="102"/>
                  </a:lnTo>
                  <a:close/>
                </a:path>
              </a:pathLst>
            </a:custGeom>
            <a:solidFill>
              <a:srgbClr val="FFE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43"/>
            <p:cNvSpPr>
              <a:spLocks/>
            </p:cNvSpPr>
            <p:nvPr/>
          </p:nvSpPr>
          <p:spPr bwMode="auto">
            <a:xfrm>
              <a:off x="3197" y="693"/>
              <a:ext cx="160" cy="173"/>
            </a:xfrm>
            <a:custGeom>
              <a:avLst/>
              <a:gdLst>
                <a:gd name="T0" fmla="*/ 23 w 320"/>
                <a:gd name="T1" fmla="*/ 91 h 345"/>
                <a:gd name="T2" fmla="*/ 12 w 320"/>
                <a:gd name="T3" fmla="*/ 99 h 345"/>
                <a:gd name="T4" fmla="*/ 4 w 320"/>
                <a:gd name="T5" fmla="*/ 124 h 345"/>
                <a:gd name="T6" fmla="*/ 0 w 320"/>
                <a:gd name="T7" fmla="*/ 157 h 345"/>
                <a:gd name="T8" fmla="*/ 4 w 320"/>
                <a:gd name="T9" fmla="*/ 198 h 345"/>
                <a:gd name="T10" fmla="*/ 10 w 320"/>
                <a:gd name="T11" fmla="*/ 236 h 345"/>
                <a:gd name="T12" fmla="*/ 25 w 320"/>
                <a:gd name="T13" fmla="*/ 277 h 345"/>
                <a:gd name="T14" fmla="*/ 49 w 320"/>
                <a:gd name="T15" fmla="*/ 308 h 345"/>
                <a:gd name="T16" fmla="*/ 82 w 320"/>
                <a:gd name="T17" fmla="*/ 331 h 345"/>
                <a:gd name="T18" fmla="*/ 115 w 320"/>
                <a:gd name="T19" fmla="*/ 341 h 345"/>
                <a:gd name="T20" fmla="*/ 151 w 320"/>
                <a:gd name="T21" fmla="*/ 345 h 345"/>
                <a:gd name="T22" fmla="*/ 186 w 320"/>
                <a:gd name="T23" fmla="*/ 341 h 345"/>
                <a:gd name="T24" fmla="*/ 221 w 320"/>
                <a:gd name="T25" fmla="*/ 331 h 345"/>
                <a:gd name="T26" fmla="*/ 250 w 320"/>
                <a:gd name="T27" fmla="*/ 316 h 345"/>
                <a:gd name="T28" fmla="*/ 277 w 320"/>
                <a:gd name="T29" fmla="*/ 295 h 345"/>
                <a:gd name="T30" fmla="*/ 299 w 320"/>
                <a:gd name="T31" fmla="*/ 269 h 345"/>
                <a:gd name="T32" fmla="*/ 314 w 320"/>
                <a:gd name="T33" fmla="*/ 242 h 345"/>
                <a:gd name="T34" fmla="*/ 320 w 320"/>
                <a:gd name="T35" fmla="*/ 199 h 345"/>
                <a:gd name="T36" fmla="*/ 316 w 320"/>
                <a:gd name="T37" fmla="*/ 147 h 345"/>
                <a:gd name="T38" fmla="*/ 301 w 320"/>
                <a:gd name="T39" fmla="*/ 91 h 345"/>
                <a:gd name="T40" fmla="*/ 276 w 320"/>
                <a:gd name="T41" fmla="*/ 44 h 345"/>
                <a:gd name="T42" fmla="*/ 233 w 320"/>
                <a:gd name="T43" fmla="*/ 9 h 345"/>
                <a:gd name="T44" fmla="*/ 179 w 320"/>
                <a:gd name="T45" fmla="*/ 0 h 345"/>
                <a:gd name="T46" fmla="*/ 109 w 320"/>
                <a:gd name="T47" fmla="*/ 23 h 345"/>
                <a:gd name="T48" fmla="*/ 23 w 320"/>
                <a:gd name="T49" fmla="*/ 91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0"/>
                <a:gd name="T76" fmla="*/ 0 h 345"/>
                <a:gd name="T77" fmla="*/ 320 w 320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0" h="345">
                  <a:moveTo>
                    <a:pt x="23" y="91"/>
                  </a:moveTo>
                  <a:lnTo>
                    <a:pt x="12" y="99"/>
                  </a:lnTo>
                  <a:lnTo>
                    <a:pt x="4" y="124"/>
                  </a:lnTo>
                  <a:lnTo>
                    <a:pt x="0" y="157"/>
                  </a:lnTo>
                  <a:lnTo>
                    <a:pt x="4" y="198"/>
                  </a:lnTo>
                  <a:lnTo>
                    <a:pt x="10" y="236"/>
                  </a:lnTo>
                  <a:lnTo>
                    <a:pt x="25" y="277"/>
                  </a:lnTo>
                  <a:lnTo>
                    <a:pt x="49" y="308"/>
                  </a:lnTo>
                  <a:lnTo>
                    <a:pt x="82" y="331"/>
                  </a:lnTo>
                  <a:lnTo>
                    <a:pt x="115" y="341"/>
                  </a:lnTo>
                  <a:lnTo>
                    <a:pt x="151" y="345"/>
                  </a:lnTo>
                  <a:lnTo>
                    <a:pt x="186" y="341"/>
                  </a:lnTo>
                  <a:lnTo>
                    <a:pt x="221" y="331"/>
                  </a:lnTo>
                  <a:lnTo>
                    <a:pt x="250" y="316"/>
                  </a:lnTo>
                  <a:lnTo>
                    <a:pt x="277" y="295"/>
                  </a:lnTo>
                  <a:lnTo>
                    <a:pt x="299" y="269"/>
                  </a:lnTo>
                  <a:lnTo>
                    <a:pt x="314" y="242"/>
                  </a:lnTo>
                  <a:lnTo>
                    <a:pt x="320" y="199"/>
                  </a:lnTo>
                  <a:lnTo>
                    <a:pt x="316" y="147"/>
                  </a:lnTo>
                  <a:lnTo>
                    <a:pt x="301" y="91"/>
                  </a:lnTo>
                  <a:lnTo>
                    <a:pt x="276" y="44"/>
                  </a:lnTo>
                  <a:lnTo>
                    <a:pt x="233" y="9"/>
                  </a:lnTo>
                  <a:lnTo>
                    <a:pt x="179" y="0"/>
                  </a:lnTo>
                  <a:lnTo>
                    <a:pt x="109" y="23"/>
                  </a:lnTo>
                  <a:lnTo>
                    <a:pt x="23" y="91"/>
                  </a:lnTo>
                  <a:close/>
                </a:path>
              </a:pathLst>
            </a:custGeom>
            <a:solidFill>
              <a:srgbClr val="FFD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44"/>
            <p:cNvSpPr>
              <a:spLocks/>
            </p:cNvSpPr>
            <p:nvPr/>
          </p:nvSpPr>
          <p:spPr bwMode="auto">
            <a:xfrm>
              <a:off x="3210" y="708"/>
              <a:ext cx="134" cy="145"/>
            </a:xfrm>
            <a:custGeom>
              <a:avLst/>
              <a:gdLst>
                <a:gd name="T0" fmla="*/ 22 w 270"/>
                <a:gd name="T1" fmla="*/ 77 h 291"/>
                <a:gd name="T2" fmla="*/ 10 w 270"/>
                <a:gd name="T3" fmla="*/ 85 h 291"/>
                <a:gd name="T4" fmla="*/ 4 w 270"/>
                <a:gd name="T5" fmla="*/ 105 h 291"/>
                <a:gd name="T6" fmla="*/ 0 w 270"/>
                <a:gd name="T7" fmla="*/ 134 h 291"/>
                <a:gd name="T8" fmla="*/ 2 w 270"/>
                <a:gd name="T9" fmla="*/ 169 h 291"/>
                <a:gd name="T10" fmla="*/ 8 w 270"/>
                <a:gd name="T11" fmla="*/ 202 h 291"/>
                <a:gd name="T12" fmla="*/ 22 w 270"/>
                <a:gd name="T13" fmla="*/ 234 h 291"/>
                <a:gd name="T14" fmla="*/ 41 w 270"/>
                <a:gd name="T15" fmla="*/ 260 h 291"/>
                <a:gd name="T16" fmla="*/ 70 w 270"/>
                <a:gd name="T17" fmla="*/ 279 h 291"/>
                <a:gd name="T18" fmla="*/ 99 w 270"/>
                <a:gd name="T19" fmla="*/ 287 h 291"/>
                <a:gd name="T20" fmla="*/ 128 w 270"/>
                <a:gd name="T21" fmla="*/ 291 h 291"/>
                <a:gd name="T22" fmla="*/ 157 w 270"/>
                <a:gd name="T23" fmla="*/ 289 h 291"/>
                <a:gd name="T24" fmla="*/ 187 w 270"/>
                <a:gd name="T25" fmla="*/ 281 h 291"/>
                <a:gd name="T26" fmla="*/ 212 w 270"/>
                <a:gd name="T27" fmla="*/ 267 h 291"/>
                <a:gd name="T28" fmla="*/ 235 w 270"/>
                <a:gd name="T29" fmla="*/ 250 h 291"/>
                <a:gd name="T30" fmla="*/ 252 w 270"/>
                <a:gd name="T31" fmla="*/ 227 h 291"/>
                <a:gd name="T32" fmla="*/ 266 w 270"/>
                <a:gd name="T33" fmla="*/ 203 h 291"/>
                <a:gd name="T34" fmla="*/ 270 w 270"/>
                <a:gd name="T35" fmla="*/ 167 h 291"/>
                <a:gd name="T36" fmla="*/ 266 w 270"/>
                <a:gd name="T37" fmla="*/ 124 h 291"/>
                <a:gd name="T38" fmla="*/ 254 w 270"/>
                <a:gd name="T39" fmla="*/ 77 h 291"/>
                <a:gd name="T40" fmla="*/ 231 w 270"/>
                <a:gd name="T41" fmla="*/ 37 h 291"/>
                <a:gd name="T42" fmla="*/ 196 w 270"/>
                <a:gd name="T43" fmla="*/ 6 h 291"/>
                <a:gd name="T44" fmla="*/ 152 w 270"/>
                <a:gd name="T45" fmla="*/ 0 h 291"/>
                <a:gd name="T46" fmla="*/ 92 w 270"/>
                <a:gd name="T47" fmla="*/ 19 h 291"/>
                <a:gd name="T48" fmla="*/ 22 w 270"/>
                <a:gd name="T49" fmla="*/ 77 h 2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291"/>
                <a:gd name="T77" fmla="*/ 270 w 270"/>
                <a:gd name="T78" fmla="*/ 291 h 2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291">
                  <a:moveTo>
                    <a:pt x="22" y="77"/>
                  </a:moveTo>
                  <a:lnTo>
                    <a:pt x="10" y="85"/>
                  </a:lnTo>
                  <a:lnTo>
                    <a:pt x="4" y="105"/>
                  </a:lnTo>
                  <a:lnTo>
                    <a:pt x="0" y="134"/>
                  </a:lnTo>
                  <a:lnTo>
                    <a:pt x="2" y="169"/>
                  </a:lnTo>
                  <a:lnTo>
                    <a:pt x="8" y="202"/>
                  </a:lnTo>
                  <a:lnTo>
                    <a:pt x="22" y="234"/>
                  </a:lnTo>
                  <a:lnTo>
                    <a:pt x="41" y="260"/>
                  </a:lnTo>
                  <a:lnTo>
                    <a:pt x="70" y="279"/>
                  </a:lnTo>
                  <a:lnTo>
                    <a:pt x="99" y="287"/>
                  </a:lnTo>
                  <a:lnTo>
                    <a:pt x="128" y="291"/>
                  </a:lnTo>
                  <a:lnTo>
                    <a:pt x="157" y="289"/>
                  </a:lnTo>
                  <a:lnTo>
                    <a:pt x="187" y="281"/>
                  </a:lnTo>
                  <a:lnTo>
                    <a:pt x="212" y="267"/>
                  </a:lnTo>
                  <a:lnTo>
                    <a:pt x="235" y="250"/>
                  </a:lnTo>
                  <a:lnTo>
                    <a:pt x="252" y="227"/>
                  </a:lnTo>
                  <a:lnTo>
                    <a:pt x="266" y="203"/>
                  </a:lnTo>
                  <a:lnTo>
                    <a:pt x="270" y="167"/>
                  </a:lnTo>
                  <a:lnTo>
                    <a:pt x="266" y="124"/>
                  </a:lnTo>
                  <a:lnTo>
                    <a:pt x="254" y="77"/>
                  </a:lnTo>
                  <a:lnTo>
                    <a:pt x="231" y="37"/>
                  </a:lnTo>
                  <a:lnTo>
                    <a:pt x="196" y="6"/>
                  </a:lnTo>
                  <a:lnTo>
                    <a:pt x="152" y="0"/>
                  </a:lnTo>
                  <a:lnTo>
                    <a:pt x="92" y="19"/>
                  </a:lnTo>
                  <a:lnTo>
                    <a:pt x="22" y="77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45"/>
            <p:cNvSpPr>
              <a:spLocks/>
            </p:cNvSpPr>
            <p:nvPr/>
          </p:nvSpPr>
          <p:spPr bwMode="auto">
            <a:xfrm>
              <a:off x="3109" y="542"/>
              <a:ext cx="193" cy="193"/>
            </a:xfrm>
            <a:custGeom>
              <a:avLst/>
              <a:gdLst>
                <a:gd name="T0" fmla="*/ 190 w 386"/>
                <a:gd name="T1" fmla="*/ 0 h 386"/>
                <a:gd name="T2" fmla="*/ 227 w 386"/>
                <a:gd name="T3" fmla="*/ 2 h 386"/>
                <a:gd name="T4" fmla="*/ 263 w 386"/>
                <a:gd name="T5" fmla="*/ 14 h 386"/>
                <a:gd name="T6" fmla="*/ 296 w 386"/>
                <a:gd name="T7" fmla="*/ 31 h 386"/>
                <a:gd name="T8" fmla="*/ 327 w 386"/>
                <a:gd name="T9" fmla="*/ 56 h 386"/>
                <a:gd name="T10" fmla="*/ 351 w 386"/>
                <a:gd name="T11" fmla="*/ 84 h 386"/>
                <a:gd name="T12" fmla="*/ 368 w 386"/>
                <a:gd name="T13" fmla="*/ 117 h 386"/>
                <a:gd name="T14" fmla="*/ 380 w 386"/>
                <a:gd name="T15" fmla="*/ 153 h 386"/>
                <a:gd name="T16" fmla="*/ 386 w 386"/>
                <a:gd name="T17" fmla="*/ 194 h 386"/>
                <a:gd name="T18" fmla="*/ 380 w 386"/>
                <a:gd name="T19" fmla="*/ 231 h 386"/>
                <a:gd name="T20" fmla="*/ 368 w 386"/>
                <a:gd name="T21" fmla="*/ 266 h 386"/>
                <a:gd name="T22" fmla="*/ 351 w 386"/>
                <a:gd name="T23" fmla="*/ 299 h 386"/>
                <a:gd name="T24" fmla="*/ 327 w 386"/>
                <a:gd name="T25" fmla="*/ 328 h 386"/>
                <a:gd name="T26" fmla="*/ 296 w 386"/>
                <a:gd name="T27" fmla="*/ 351 h 386"/>
                <a:gd name="T28" fmla="*/ 263 w 386"/>
                <a:gd name="T29" fmla="*/ 369 h 386"/>
                <a:gd name="T30" fmla="*/ 227 w 386"/>
                <a:gd name="T31" fmla="*/ 380 h 386"/>
                <a:gd name="T32" fmla="*/ 190 w 386"/>
                <a:gd name="T33" fmla="*/ 386 h 386"/>
                <a:gd name="T34" fmla="*/ 149 w 386"/>
                <a:gd name="T35" fmla="*/ 380 h 386"/>
                <a:gd name="T36" fmla="*/ 116 w 386"/>
                <a:gd name="T37" fmla="*/ 369 h 386"/>
                <a:gd name="T38" fmla="*/ 83 w 386"/>
                <a:gd name="T39" fmla="*/ 351 h 386"/>
                <a:gd name="T40" fmla="*/ 56 w 386"/>
                <a:gd name="T41" fmla="*/ 328 h 386"/>
                <a:gd name="T42" fmla="*/ 31 w 386"/>
                <a:gd name="T43" fmla="*/ 299 h 386"/>
                <a:gd name="T44" fmla="*/ 13 w 386"/>
                <a:gd name="T45" fmla="*/ 266 h 386"/>
                <a:gd name="T46" fmla="*/ 2 w 386"/>
                <a:gd name="T47" fmla="*/ 231 h 386"/>
                <a:gd name="T48" fmla="*/ 0 w 386"/>
                <a:gd name="T49" fmla="*/ 194 h 386"/>
                <a:gd name="T50" fmla="*/ 2 w 386"/>
                <a:gd name="T51" fmla="*/ 153 h 386"/>
                <a:gd name="T52" fmla="*/ 13 w 386"/>
                <a:gd name="T53" fmla="*/ 117 h 386"/>
                <a:gd name="T54" fmla="*/ 31 w 386"/>
                <a:gd name="T55" fmla="*/ 84 h 386"/>
                <a:gd name="T56" fmla="*/ 56 w 386"/>
                <a:gd name="T57" fmla="*/ 56 h 386"/>
                <a:gd name="T58" fmla="*/ 83 w 386"/>
                <a:gd name="T59" fmla="*/ 31 h 386"/>
                <a:gd name="T60" fmla="*/ 116 w 386"/>
                <a:gd name="T61" fmla="*/ 14 h 386"/>
                <a:gd name="T62" fmla="*/ 149 w 386"/>
                <a:gd name="T63" fmla="*/ 2 h 386"/>
                <a:gd name="T64" fmla="*/ 190 w 386"/>
                <a:gd name="T65" fmla="*/ 0 h 3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6"/>
                <a:gd name="T100" fmla="*/ 0 h 386"/>
                <a:gd name="T101" fmla="*/ 386 w 386"/>
                <a:gd name="T102" fmla="*/ 386 h 3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6" h="386">
                  <a:moveTo>
                    <a:pt x="190" y="0"/>
                  </a:moveTo>
                  <a:lnTo>
                    <a:pt x="227" y="2"/>
                  </a:lnTo>
                  <a:lnTo>
                    <a:pt x="263" y="14"/>
                  </a:lnTo>
                  <a:lnTo>
                    <a:pt x="296" y="31"/>
                  </a:lnTo>
                  <a:lnTo>
                    <a:pt x="327" y="56"/>
                  </a:lnTo>
                  <a:lnTo>
                    <a:pt x="351" y="84"/>
                  </a:lnTo>
                  <a:lnTo>
                    <a:pt x="368" y="117"/>
                  </a:lnTo>
                  <a:lnTo>
                    <a:pt x="380" y="153"/>
                  </a:lnTo>
                  <a:lnTo>
                    <a:pt x="386" y="194"/>
                  </a:lnTo>
                  <a:lnTo>
                    <a:pt x="380" y="231"/>
                  </a:lnTo>
                  <a:lnTo>
                    <a:pt x="368" y="266"/>
                  </a:lnTo>
                  <a:lnTo>
                    <a:pt x="351" y="299"/>
                  </a:lnTo>
                  <a:lnTo>
                    <a:pt x="327" y="328"/>
                  </a:lnTo>
                  <a:lnTo>
                    <a:pt x="296" y="351"/>
                  </a:lnTo>
                  <a:lnTo>
                    <a:pt x="263" y="369"/>
                  </a:lnTo>
                  <a:lnTo>
                    <a:pt x="227" y="380"/>
                  </a:lnTo>
                  <a:lnTo>
                    <a:pt x="190" y="386"/>
                  </a:lnTo>
                  <a:lnTo>
                    <a:pt x="149" y="380"/>
                  </a:lnTo>
                  <a:lnTo>
                    <a:pt x="116" y="369"/>
                  </a:lnTo>
                  <a:lnTo>
                    <a:pt x="83" y="351"/>
                  </a:lnTo>
                  <a:lnTo>
                    <a:pt x="56" y="328"/>
                  </a:lnTo>
                  <a:lnTo>
                    <a:pt x="31" y="299"/>
                  </a:lnTo>
                  <a:lnTo>
                    <a:pt x="13" y="266"/>
                  </a:lnTo>
                  <a:lnTo>
                    <a:pt x="2" y="231"/>
                  </a:lnTo>
                  <a:lnTo>
                    <a:pt x="0" y="194"/>
                  </a:lnTo>
                  <a:lnTo>
                    <a:pt x="2" y="153"/>
                  </a:lnTo>
                  <a:lnTo>
                    <a:pt x="13" y="117"/>
                  </a:lnTo>
                  <a:lnTo>
                    <a:pt x="31" y="84"/>
                  </a:lnTo>
                  <a:lnTo>
                    <a:pt x="56" y="56"/>
                  </a:lnTo>
                  <a:lnTo>
                    <a:pt x="83" y="31"/>
                  </a:lnTo>
                  <a:lnTo>
                    <a:pt x="116" y="14"/>
                  </a:lnTo>
                  <a:lnTo>
                    <a:pt x="149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46"/>
            <p:cNvSpPr>
              <a:spLocks/>
            </p:cNvSpPr>
            <p:nvPr/>
          </p:nvSpPr>
          <p:spPr bwMode="auto">
            <a:xfrm>
              <a:off x="3123" y="559"/>
              <a:ext cx="160" cy="159"/>
            </a:xfrm>
            <a:custGeom>
              <a:avLst/>
              <a:gdLst>
                <a:gd name="T0" fmla="*/ 161 w 320"/>
                <a:gd name="T1" fmla="*/ 0 h 318"/>
                <a:gd name="T2" fmla="*/ 190 w 320"/>
                <a:gd name="T3" fmla="*/ 2 h 318"/>
                <a:gd name="T4" fmla="*/ 221 w 320"/>
                <a:gd name="T5" fmla="*/ 12 h 318"/>
                <a:gd name="T6" fmla="*/ 248 w 320"/>
                <a:gd name="T7" fmla="*/ 25 h 318"/>
                <a:gd name="T8" fmla="*/ 271 w 320"/>
                <a:gd name="T9" fmla="*/ 45 h 318"/>
                <a:gd name="T10" fmla="*/ 289 w 320"/>
                <a:gd name="T11" fmla="*/ 66 h 318"/>
                <a:gd name="T12" fmla="*/ 306 w 320"/>
                <a:gd name="T13" fmla="*/ 95 h 318"/>
                <a:gd name="T14" fmla="*/ 316 w 320"/>
                <a:gd name="T15" fmla="*/ 122 h 318"/>
                <a:gd name="T16" fmla="*/ 320 w 320"/>
                <a:gd name="T17" fmla="*/ 157 h 318"/>
                <a:gd name="T18" fmla="*/ 316 w 320"/>
                <a:gd name="T19" fmla="*/ 188 h 318"/>
                <a:gd name="T20" fmla="*/ 306 w 320"/>
                <a:gd name="T21" fmla="*/ 219 h 318"/>
                <a:gd name="T22" fmla="*/ 289 w 320"/>
                <a:gd name="T23" fmla="*/ 245 h 318"/>
                <a:gd name="T24" fmla="*/ 271 w 320"/>
                <a:gd name="T25" fmla="*/ 270 h 318"/>
                <a:gd name="T26" fmla="*/ 248 w 320"/>
                <a:gd name="T27" fmla="*/ 287 h 318"/>
                <a:gd name="T28" fmla="*/ 221 w 320"/>
                <a:gd name="T29" fmla="*/ 305 h 318"/>
                <a:gd name="T30" fmla="*/ 190 w 320"/>
                <a:gd name="T31" fmla="*/ 314 h 318"/>
                <a:gd name="T32" fmla="*/ 161 w 320"/>
                <a:gd name="T33" fmla="*/ 318 h 318"/>
                <a:gd name="T34" fmla="*/ 126 w 320"/>
                <a:gd name="T35" fmla="*/ 314 h 318"/>
                <a:gd name="T36" fmla="*/ 97 w 320"/>
                <a:gd name="T37" fmla="*/ 305 h 318"/>
                <a:gd name="T38" fmla="*/ 68 w 320"/>
                <a:gd name="T39" fmla="*/ 287 h 318"/>
                <a:gd name="T40" fmla="*/ 46 w 320"/>
                <a:gd name="T41" fmla="*/ 270 h 318"/>
                <a:gd name="T42" fmla="*/ 25 w 320"/>
                <a:gd name="T43" fmla="*/ 245 h 318"/>
                <a:gd name="T44" fmla="*/ 11 w 320"/>
                <a:gd name="T45" fmla="*/ 219 h 318"/>
                <a:gd name="T46" fmla="*/ 2 w 320"/>
                <a:gd name="T47" fmla="*/ 188 h 318"/>
                <a:gd name="T48" fmla="*/ 0 w 320"/>
                <a:gd name="T49" fmla="*/ 157 h 318"/>
                <a:gd name="T50" fmla="*/ 2 w 320"/>
                <a:gd name="T51" fmla="*/ 122 h 318"/>
                <a:gd name="T52" fmla="*/ 11 w 320"/>
                <a:gd name="T53" fmla="*/ 95 h 318"/>
                <a:gd name="T54" fmla="*/ 25 w 320"/>
                <a:gd name="T55" fmla="*/ 66 h 318"/>
                <a:gd name="T56" fmla="*/ 46 w 320"/>
                <a:gd name="T57" fmla="*/ 45 h 318"/>
                <a:gd name="T58" fmla="*/ 68 w 320"/>
                <a:gd name="T59" fmla="*/ 25 h 318"/>
                <a:gd name="T60" fmla="*/ 97 w 320"/>
                <a:gd name="T61" fmla="*/ 12 h 318"/>
                <a:gd name="T62" fmla="*/ 126 w 320"/>
                <a:gd name="T63" fmla="*/ 2 h 318"/>
                <a:gd name="T64" fmla="*/ 161 w 320"/>
                <a:gd name="T65" fmla="*/ 0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318"/>
                <a:gd name="T101" fmla="*/ 320 w 320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318">
                  <a:moveTo>
                    <a:pt x="161" y="0"/>
                  </a:moveTo>
                  <a:lnTo>
                    <a:pt x="190" y="2"/>
                  </a:lnTo>
                  <a:lnTo>
                    <a:pt x="221" y="12"/>
                  </a:lnTo>
                  <a:lnTo>
                    <a:pt x="248" y="25"/>
                  </a:lnTo>
                  <a:lnTo>
                    <a:pt x="271" y="45"/>
                  </a:lnTo>
                  <a:lnTo>
                    <a:pt x="289" y="66"/>
                  </a:lnTo>
                  <a:lnTo>
                    <a:pt x="306" y="95"/>
                  </a:lnTo>
                  <a:lnTo>
                    <a:pt x="316" y="122"/>
                  </a:lnTo>
                  <a:lnTo>
                    <a:pt x="320" y="157"/>
                  </a:lnTo>
                  <a:lnTo>
                    <a:pt x="316" y="188"/>
                  </a:lnTo>
                  <a:lnTo>
                    <a:pt x="306" y="219"/>
                  </a:lnTo>
                  <a:lnTo>
                    <a:pt x="289" y="245"/>
                  </a:lnTo>
                  <a:lnTo>
                    <a:pt x="271" y="270"/>
                  </a:lnTo>
                  <a:lnTo>
                    <a:pt x="248" y="287"/>
                  </a:lnTo>
                  <a:lnTo>
                    <a:pt x="221" y="305"/>
                  </a:lnTo>
                  <a:lnTo>
                    <a:pt x="190" y="314"/>
                  </a:lnTo>
                  <a:lnTo>
                    <a:pt x="161" y="318"/>
                  </a:lnTo>
                  <a:lnTo>
                    <a:pt x="126" y="314"/>
                  </a:lnTo>
                  <a:lnTo>
                    <a:pt x="97" y="305"/>
                  </a:lnTo>
                  <a:lnTo>
                    <a:pt x="68" y="287"/>
                  </a:lnTo>
                  <a:lnTo>
                    <a:pt x="46" y="270"/>
                  </a:lnTo>
                  <a:lnTo>
                    <a:pt x="25" y="245"/>
                  </a:lnTo>
                  <a:lnTo>
                    <a:pt x="11" y="219"/>
                  </a:lnTo>
                  <a:lnTo>
                    <a:pt x="2" y="188"/>
                  </a:lnTo>
                  <a:lnTo>
                    <a:pt x="0" y="157"/>
                  </a:lnTo>
                  <a:lnTo>
                    <a:pt x="2" y="122"/>
                  </a:lnTo>
                  <a:lnTo>
                    <a:pt x="11" y="95"/>
                  </a:lnTo>
                  <a:lnTo>
                    <a:pt x="25" y="66"/>
                  </a:lnTo>
                  <a:lnTo>
                    <a:pt x="46" y="45"/>
                  </a:lnTo>
                  <a:lnTo>
                    <a:pt x="68" y="25"/>
                  </a:lnTo>
                  <a:lnTo>
                    <a:pt x="97" y="12"/>
                  </a:lnTo>
                  <a:lnTo>
                    <a:pt x="126" y="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47"/>
            <p:cNvSpPr>
              <a:spLocks/>
            </p:cNvSpPr>
            <p:nvPr/>
          </p:nvSpPr>
          <p:spPr bwMode="auto">
            <a:xfrm>
              <a:off x="3128" y="597"/>
              <a:ext cx="98" cy="98"/>
            </a:xfrm>
            <a:custGeom>
              <a:avLst/>
              <a:gdLst>
                <a:gd name="T0" fmla="*/ 97 w 196"/>
                <a:gd name="T1" fmla="*/ 0 h 196"/>
                <a:gd name="T2" fmla="*/ 115 w 196"/>
                <a:gd name="T3" fmla="*/ 0 h 196"/>
                <a:gd name="T4" fmla="*/ 134 w 196"/>
                <a:gd name="T5" fmla="*/ 6 h 196"/>
                <a:gd name="T6" fmla="*/ 150 w 196"/>
                <a:gd name="T7" fmla="*/ 15 h 196"/>
                <a:gd name="T8" fmla="*/ 167 w 196"/>
                <a:gd name="T9" fmla="*/ 29 h 196"/>
                <a:gd name="T10" fmla="*/ 177 w 196"/>
                <a:gd name="T11" fmla="*/ 42 h 196"/>
                <a:gd name="T12" fmla="*/ 187 w 196"/>
                <a:gd name="T13" fmla="*/ 60 h 196"/>
                <a:gd name="T14" fmla="*/ 192 w 196"/>
                <a:gd name="T15" fmla="*/ 77 h 196"/>
                <a:gd name="T16" fmla="*/ 196 w 196"/>
                <a:gd name="T17" fmla="*/ 99 h 196"/>
                <a:gd name="T18" fmla="*/ 192 w 196"/>
                <a:gd name="T19" fmla="*/ 116 h 196"/>
                <a:gd name="T20" fmla="*/ 187 w 196"/>
                <a:gd name="T21" fmla="*/ 136 h 196"/>
                <a:gd name="T22" fmla="*/ 177 w 196"/>
                <a:gd name="T23" fmla="*/ 151 h 196"/>
                <a:gd name="T24" fmla="*/ 167 w 196"/>
                <a:gd name="T25" fmla="*/ 167 h 196"/>
                <a:gd name="T26" fmla="*/ 150 w 196"/>
                <a:gd name="T27" fmla="*/ 176 h 196"/>
                <a:gd name="T28" fmla="*/ 134 w 196"/>
                <a:gd name="T29" fmla="*/ 186 h 196"/>
                <a:gd name="T30" fmla="*/ 115 w 196"/>
                <a:gd name="T31" fmla="*/ 192 h 196"/>
                <a:gd name="T32" fmla="*/ 97 w 196"/>
                <a:gd name="T33" fmla="*/ 196 h 196"/>
                <a:gd name="T34" fmla="*/ 76 w 196"/>
                <a:gd name="T35" fmla="*/ 192 h 196"/>
                <a:gd name="T36" fmla="*/ 59 w 196"/>
                <a:gd name="T37" fmla="*/ 186 h 196"/>
                <a:gd name="T38" fmla="*/ 41 w 196"/>
                <a:gd name="T39" fmla="*/ 176 h 196"/>
                <a:gd name="T40" fmla="*/ 28 w 196"/>
                <a:gd name="T41" fmla="*/ 167 h 196"/>
                <a:gd name="T42" fmla="*/ 14 w 196"/>
                <a:gd name="T43" fmla="*/ 151 h 196"/>
                <a:gd name="T44" fmla="*/ 6 w 196"/>
                <a:gd name="T45" fmla="*/ 136 h 196"/>
                <a:gd name="T46" fmla="*/ 0 w 196"/>
                <a:gd name="T47" fmla="*/ 116 h 196"/>
                <a:gd name="T48" fmla="*/ 0 w 196"/>
                <a:gd name="T49" fmla="*/ 99 h 196"/>
                <a:gd name="T50" fmla="*/ 0 w 196"/>
                <a:gd name="T51" fmla="*/ 77 h 196"/>
                <a:gd name="T52" fmla="*/ 6 w 196"/>
                <a:gd name="T53" fmla="*/ 60 h 196"/>
                <a:gd name="T54" fmla="*/ 14 w 196"/>
                <a:gd name="T55" fmla="*/ 42 h 196"/>
                <a:gd name="T56" fmla="*/ 28 w 196"/>
                <a:gd name="T57" fmla="*/ 29 h 196"/>
                <a:gd name="T58" fmla="*/ 41 w 196"/>
                <a:gd name="T59" fmla="*/ 15 h 196"/>
                <a:gd name="T60" fmla="*/ 59 w 196"/>
                <a:gd name="T61" fmla="*/ 6 h 196"/>
                <a:gd name="T62" fmla="*/ 76 w 196"/>
                <a:gd name="T63" fmla="*/ 0 h 196"/>
                <a:gd name="T64" fmla="*/ 97 w 196"/>
                <a:gd name="T65" fmla="*/ 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196"/>
                <a:gd name="T101" fmla="*/ 196 w 196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196">
                  <a:moveTo>
                    <a:pt x="97" y="0"/>
                  </a:moveTo>
                  <a:lnTo>
                    <a:pt x="115" y="0"/>
                  </a:lnTo>
                  <a:lnTo>
                    <a:pt x="134" y="6"/>
                  </a:lnTo>
                  <a:lnTo>
                    <a:pt x="150" y="15"/>
                  </a:lnTo>
                  <a:lnTo>
                    <a:pt x="167" y="29"/>
                  </a:lnTo>
                  <a:lnTo>
                    <a:pt x="177" y="42"/>
                  </a:lnTo>
                  <a:lnTo>
                    <a:pt x="187" y="60"/>
                  </a:lnTo>
                  <a:lnTo>
                    <a:pt x="192" y="77"/>
                  </a:lnTo>
                  <a:lnTo>
                    <a:pt x="196" y="99"/>
                  </a:lnTo>
                  <a:lnTo>
                    <a:pt x="192" y="116"/>
                  </a:lnTo>
                  <a:lnTo>
                    <a:pt x="187" y="136"/>
                  </a:lnTo>
                  <a:lnTo>
                    <a:pt x="177" y="151"/>
                  </a:lnTo>
                  <a:lnTo>
                    <a:pt x="167" y="167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5" y="192"/>
                  </a:lnTo>
                  <a:lnTo>
                    <a:pt x="97" y="196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1" y="176"/>
                  </a:lnTo>
                  <a:lnTo>
                    <a:pt x="28" y="167"/>
                  </a:lnTo>
                  <a:lnTo>
                    <a:pt x="14" y="151"/>
                  </a:lnTo>
                  <a:lnTo>
                    <a:pt x="6" y="136"/>
                  </a:lnTo>
                  <a:lnTo>
                    <a:pt x="0" y="116"/>
                  </a:lnTo>
                  <a:lnTo>
                    <a:pt x="0" y="99"/>
                  </a:lnTo>
                  <a:lnTo>
                    <a:pt x="0" y="77"/>
                  </a:lnTo>
                  <a:lnTo>
                    <a:pt x="6" y="60"/>
                  </a:lnTo>
                  <a:lnTo>
                    <a:pt x="14" y="42"/>
                  </a:lnTo>
                  <a:lnTo>
                    <a:pt x="28" y="29"/>
                  </a:lnTo>
                  <a:lnTo>
                    <a:pt x="41" y="15"/>
                  </a:lnTo>
                  <a:lnTo>
                    <a:pt x="59" y="6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48"/>
            <p:cNvSpPr>
              <a:spLocks/>
            </p:cNvSpPr>
            <p:nvPr/>
          </p:nvSpPr>
          <p:spPr bwMode="auto">
            <a:xfrm>
              <a:off x="3131" y="620"/>
              <a:ext cx="48" cy="48"/>
            </a:xfrm>
            <a:custGeom>
              <a:avLst/>
              <a:gdLst>
                <a:gd name="T0" fmla="*/ 49 w 95"/>
                <a:gd name="T1" fmla="*/ 0 h 97"/>
                <a:gd name="T2" fmla="*/ 66 w 95"/>
                <a:gd name="T3" fmla="*/ 2 h 97"/>
                <a:gd name="T4" fmla="*/ 82 w 95"/>
                <a:gd name="T5" fmla="*/ 14 h 97"/>
                <a:gd name="T6" fmla="*/ 91 w 95"/>
                <a:gd name="T7" fmla="*/ 28 h 97"/>
                <a:gd name="T8" fmla="*/ 95 w 95"/>
                <a:gd name="T9" fmla="*/ 49 h 97"/>
                <a:gd name="T10" fmla="*/ 91 w 95"/>
                <a:gd name="T11" fmla="*/ 64 h 97"/>
                <a:gd name="T12" fmla="*/ 82 w 95"/>
                <a:gd name="T13" fmla="*/ 82 h 97"/>
                <a:gd name="T14" fmla="*/ 66 w 95"/>
                <a:gd name="T15" fmla="*/ 92 h 97"/>
                <a:gd name="T16" fmla="*/ 49 w 95"/>
                <a:gd name="T17" fmla="*/ 97 h 97"/>
                <a:gd name="T18" fmla="*/ 37 w 95"/>
                <a:gd name="T19" fmla="*/ 95 h 97"/>
                <a:gd name="T20" fmla="*/ 27 w 95"/>
                <a:gd name="T21" fmla="*/ 92 h 97"/>
                <a:gd name="T22" fmla="*/ 18 w 95"/>
                <a:gd name="T23" fmla="*/ 86 h 97"/>
                <a:gd name="T24" fmla="*/ 12 w 95"/>
                <a:gd name="T25" fmla="*/ 82 h 97"/>
                <a:gd name="T26" fmla="*/ 2 w 95"/>
                <a:gd name="T27" fmla="*/ 64 h 97"/>
                <a:gd name="T28" fmla="*/ 0 w 95"/>
                <a:gd name="T29" fmla="*/ 49 h 97"/>
                <a:gd name="T30" fmla="*/ 2 w 95"/>
                <a:gd name="T31" fmla="*/ 28 h 97"/>
                <a:gd name="T32" fmla="*/ 12 w 95"/>
                <a:gd name="T33" fmla="*/ 14 h 97"/>
                <a:gd name="T34" fmla="*/ 18 w 95"/>
                <a:gd name="T35" fmla="*/ 6 h 97"/>
                <a:gd name="T36" fmla="*/ 27 w 95"/>
                <a:gd name="T37" fmla="*/ 2 h 97"/>
                <a:gd name="T38" fmla="*/ 37 w 95"/>
                <a:gd name="T39" fmla="*/ 0 h 97"/>
                <a:gd name="T40" fmla="*/ 49 w 95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97"/>
                <a:gd name="T65" fmla="*/ 95 w 95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97">
                  <a:moveTo>
                    <a:pt x="49" y="0"/>
                  </a:moveTo>
                  <a:lnTo>
                    <a:pt x="66" y="2"/>
                  </a:lnTo>
                  <a:lnTo>
                    <a:pt x="82" y="14"/>
                  </a:lnTo>
                  <a:lnTo>
                    <a:pt x="91" y="28"/>
                  </a:lnTo>
                  <a:lnTo>
                    <a:pt x="95" y="49"/>
                  </a:lnTo>
                  <a:lnTo>
                    <a:pt x="91" y="64"/>
                  </a:lnTo>
                  <a:lnTo>
                    <a:pt x="82" y="82"/>
                  </a:lnTo>
                  <a:lnTo>
                    <a:pt x="66" y="92"/>
                  </a:lnTo>
                  <a:lnTo>
                    <a:pt x="49" y="97"/>
                  </a:lnTo>
                  <a:lnTo>
                    <a:pt x="37" y="95"/>
                  </a:lnTo>
                  <a:lnTo>
                    <a:pt x="27" y="92"/>
                  </a:lnTo>
                  <a:lnTo>
                    <a:pt x="18" y="86"/>
                  </a:lnTo>
                  <a:lnTo>
                    <a:pt x="12" y="82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12" y="14"/>
                  </a:lnTo>
                  <a:lnTo>
                    <a:pt x="18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49"/>
            <p:cNvSpPr>
              <a:spLocks/>
            </p:cNvSpPr>
            <p:nvPr/>
          </p:nvSpPr>
          <p:spPr bwMode="auto">
            <a:xfrm>
              <a:off x="3178" y="561"/>
              <a:ext cx="51" cy="159"/>
            </a:xfrm>
            <a:custGeom>
              <a:avLst/>
              <a:gdLst>
                <a:gd name="T0" fmla="*/ 12 w 103"/>
                <a:gd name="T1" fmla="*/ 4 h 316"/>
                <a:gd name="T2" fmla="*/ 0 w 103"/>
                <a:gd name="T3" fmla="*/ 31 h 316"/>
                <a:gd name="T4" fmla="*/ 24 w 103"/>
                <a:gd name="T5" fmla="*/ 58 h 316"/>
                <a:gd name="T6" fmla="*/ 43 w 103"/>
                <a:gd name="T7" fmla="*/ 72 h 316"/>
                <a:gd name="T8" fmla="*/ 18 w 103"/>
                <a:gd name="T9" fmla="*/ 80 h 316"/>
                <a:gd name="T10" fmla="*/ 0 w 103"/>
                <a:gd name="T11" fmla="*/ 89 h 316"/>
                <a:gd name="T12" fmla="*/ 22 w 103"/>
                <a:gd name="T13" fmla="*/ 114 h 316"/>
                <a:gd name="T14" fmla="*/ 35 w 103"/>
                <a:gd name="T15" fmla="*/ 132 h 316"/>
                <a:gd name="T16" fmla="*/ 24 w 103"/>
                <a:gd name="T17" fmla="*/ 144 h 316"/>
                <a:gd name="T18" fmla="*/ 16 w 103"/>
                <a:gd name="T19" fmla="*/ 151 h 316"/>
                <a:gd name="T20" fmla="*/ 28 w 103"/>
                <a:gd name="T21" fmla="*/ 182 h 316"/>
                <a:gd name="T22" fmla="*/ 37 w 103"/>
                <a:gd name="T23" fmla="*/ 198 h 316"/>
                <a:gd name="T24" fmla="*/ 31 w 103"/>
                <a:gd name="T25" fmla="*/ 208 h 316"/>
                <a:gd name="T26" fmla="*/ 22 w 103"/>
                <a:gd name="T27" fmla="*/ 215 h 316"/>
                <a:gd name="T28" fmla="*/ 43 w 103"/>
                <a:gd name="T29" fmla="*/ 242 h 316"/>
                <a:gd name="T30" fmla="*/ 59 w 103"/>
                <a:gd name="T31" fmla="*/ 270 h 316"/>
                <a:gd name="T32" fmla="*/ 51 w 103"/>
                <a:gd name="T33" fmla="*/ 293 h 316"/>
                <a:gd name="T34" fmla="*/ 49 w 103"/>
                <a:gd name="T35" fmla="*/ 310 h 316"/>
                <a:gd name="T36" fmla="*/ 62 w 103"/>
                <a:gd name="T37" fmla="*/ 314 h 316"/>
                <a:gd name="T38" fmla="*/ 72 w 103"/>
                <a:gd name="T39" fmla="*/ 304 h 316"/>
                <a:gd name="T40" fmla="*/ 86 w 103"/>
                <a:gd name="T41" fmla="*/ 277 h 316"/>
                <a:gd name="T42" fmla="*/ 93 w 103"/>
                <a:gd name="T43" fmla="*/ 258 h 316"/>
                <a:gd name="T44" fmla="*/ 95 w 103"/>
                <a:gd name="T45" fmla="*/ 233 h 316"/>
                <a:gd name="T46" fmla="*/ 76 w 103"/>
                <a:gd name="T47" fmla="*/ 204 h 316"/>
                <a:gd name="T48" fmla="*/ 62 w 103"/>
                <a:gd name="T49" fmla="*/ 184 h 316"/>
                <a:gd name="T50" fmla="*/ 55 w 103"/>
                <a:gd name="T51" fmla="*/ 167 h 316"/>
                <a:gd name="T52" fmla="*/ 84 w 103"/>
                <a:gd name="T53" fmla="*/ 149 h 316"/>
                <a:gd name="T54" fmla="*/ 101 w 103"/>
                <a:gd name="T55" fmla="*/ 134 h 316"/>
                <a:gd name="T56" fmla="*/ 82 w 103"/>
                <a:gd name="T57" fmla="*/ 116 h 316"/>
                <a:gd name="T58" fmla="*/ 76 w 103"/>
                <a:gd name="T59" fmla="*/ 103 h 316"/>
                <a:gd name="T60" fmla="*/ 86 w 103"/>
                <a:gd name="T61" fmla="*/ 87 h 316"/>
                <a:gd name="T62" fmla="*/ 95 w 103"/>
                <a:gd name="T63" fmla="*/ 80 h 316"/>
                <a:gd name="T64" fmla="*/ 103 w 103"/>
                <a:gd name="T65" fmla="*/ 66 h 316"/>
                <a:gd name="T66" fmla="*/ 99 w 103"/>
                <a:gd name="T67" fmla="*/ 56 h 316"/>
                <a:gd name="T68" fmla="*/ 76 w 103"/>
                <a:gd name="T69" fmla="*/ 48 h 316"/>
                <a:gd name="T70" fmla="*/ 45 w 103"/>
                <a:gd name="T71" fmla="*/ 43 h 316"/>
                <a:gd name="T72" fmla="*/ 20 w 103"/>
                <a:gd name="T73" fmla="*/ 35 h 316"/>
                <a:gd name="T74" fmla="*/ 12 w 103"/>
                <a:gd name="T75" fmla="*/ 16 h 3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316"/>
                <a:gd name="T116" fmla="*/ 103 w 103"/>
                <a:gd name="T117" fmla="*/ 316 h 3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316">
                  <a:moveTo>
                    <a:pt x="18" y="0"/>
                  </a:moveTo>
                  <a:lnTo>
                    <a:pt x="12" y="4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8" y="48"/>
                  </a:lnTo>
                  <a:lnTo>
                    <a:pt x="24" y="58"/>
                  </a:lnTo>
                  <a:lnTo>
                    <a:pt x="39" y="66"/>
                  </a:lnTo>
                  <a:lnTo>
                    <a:pt x="43" y="72"/>
                  </a:lnTo>
                  <a:lnTo>
                    <a:pt x="37" y="78"/>
                  </a:lnTo>
                  <a:lnTo>
                    <a:pt x="18" y="80"/>
                  </a:lnTo>
                  <a:lnTo>
                    <a:pt x="6" y="83"/>
                  </a:lnTo>
                  <a:lnTo>
                    <a:pt x="0" y="89"/>
                  </a:lnTo>
                  <a:lnTo>
                    <a:pt x="8" y="103"/>
                  </a:lnTo>
                  <a:lnTo>
                    <a:pt x="22" y="114"/>
                  </a:lnTo>
                  <a:lnTo>
                    <a:pt x="31" y="124"/>
                  </a:lnTo>
                  <a:lnTo>
                    <a:pt x="35" y="132"/>
                  </a:lnTo>
                  <a:lnTo>
                    <a:pt x="33" y="142"/>
                  </a:lnTo>
                  <a:lnTo>
                    <a:pt x="24" y="144"/>
                  </a:lnTo>
                  <a:lnTo>
                    <a:pt x="20" y="147"/>
                  </a:lnTo>
                  <a:lnTo>
                    <a:pt x="16" y="151"/>
                  </a:lnTo>
                  <a:lnTo>
                    <a:pt x="22" y="167"/>
                  </a:lnTo>
                  <a:lnTo>
                    <a:pt x="28" y="182"/>
                  </a:lnTo>
                  <a:lnTo>
                    <a:pt x="33" y="192"/>
                  </a:lnTo>
                  <a:lnTo>
                    <a:pt x="37" y="198"/>
                  </a:lnTo>
                  <a:lnTo>
                    <a:pt x="37" y="206"/>
                  </a:lnTo>
                  <a:lnTo>
                    <a:pt x="31" y="208"/>
                  </a:lnTo>
                  <a:lnTo>
                    <a:pt x="26" y="211"/>
                  </a:lnTo>
                  <a:lnTo>
                    <a:pt x="22" y="215"/>
                  </a:lnTo>
                  <a:lnTo>
                    <a:pt x="31" y="229"/>
                  </a:lnTo>
                  <a:lnTo>
                    <a:pt x="43" y="242"/>
                  </a:lnTo>
                  <a:lnTo>
                    <a:pt x="55" y="258"/>
                  </a:lnTo>
                  <a:lnTo>
                    <a:pt x="59" y="270"/>
                  </a:lnTo>
                  <a:lnTo>
                    <a:pt x="57" y="283"/>
                  </a:lnTo>
                  <a:lnTo>
                    <a:pt x="51" y="293"/>
                  </a:lnTo>
                  <a:lnTo>
                    <a:pt x="49" y="303"/>
                  </a:lnTo>
                  <a:lnTo>
                    <a:pt x="49" y="310"/>
                  </a:lnTo>
                  <a:lnTo>
                    <a:pt x="57" y="316"/>
                  </a:lnTo>
                  <a:lnTo>
                    <a:pt x="62" y="314"/>
                  </a:lnTo>
                  <a:lnTo>
                    <a:pt x="66" y="314"/>
                  </a:lnTo>
                  <a:lnTo>
                    <a:pt x="72" y="304"/>
                  </a:lnTo>
                  <a:lnTo>
                    <a:pt x="82" y="289"/>
                  </a:lnTo>
                  <a:lnTo>
                    <a:pt x="86" y="277"/>
                  </a:lnTo>
                  <a:lnTo>
                    <a:pt x="92" y="268"/>
                  </a:lnTo>
                  <a:lnTo>
                    <a:pt x="93" y="258"/>
                  </a:lnTo>
                  <a:lnTo>
                    <a:pt x="97" y="250"/>
                  </a:lnTo>
                  <a:lnTo>
                    <a:pt x="95" y="233"/>
                  </a:lnTo>
                  <a:lnTo>
                    <a:pt x="86" y="215"/>
                  </a:lnTo>
                  <a:lnTo>
                    <a:pt x="76" y="204"/>
                  </a:lnTo>
                  <a:lnTo>
                    <a:pt x="68" y="194"/>
                  </a:lnTo>
                  <a:lnTo>
                    <a:pt x="62" y="184"/>
                  </a:lnTo>
                  <a:lnTo>
                    <a:pt x="59" y="178"/>
                  </a:lnTo>
                  <a:lnTo>
                    <a:pt x="55" y="167"/>
                  </a:lnTo>
                  <a:lnTo>
                    <a:pt x="68" y="157"/>
                  </a:lnTo>
                  <a:lnTo>
                    <a:pt x="84" y="149"/>
                  </a:lnTo>
                  <a:lnTo>
                    <a:pt x="99" y="144"/>
                  </a:lnTo>
                  <a:lnTo>
                    <a:pt x="101" y="134"/>
                  </a:lnTo>
                  <a:lnTo>
                    <a:pt x="92" y="126"/>
                  </a:lnTo>
                  <a:lnTo>
                    <a:pt x="82" y="116"/>
                  </a:lnTo>
                  <a:lnTo>
                    <a:pt x="78" y="111"/>
                  </a:lnTo>
                  <a:lnTo>
                    <a:pt x="76" y="103"/>
                  </a:lnTo>
                  <a:lnTo>
                    <a:pt x="80" y="97"/>
                  </a:lnTo>
                  <a:lnTo>
                    <a:pt x="86" y="87"/>
                  </a:lnTo>
                  <a:lnTo>
                    <a:pt x="92" y="83"/>
                  </a:lnTo>
                  <a:lnTo>
                    <a:pt x="95" y="80"/>
                  </a:lnTo>
                  <a:lnTo>
                    <a:pt x="103" y="72"/>
                  </a:lnTo>
                  <a:lnTo>
                    <a:pt x="103" y="66"/>
                  </a:lnTo>
                  <a:lnTo>
                    <a:pt x="103" y="62"/>
                  </a:lnTo>
                  <a:lnTo>
                    <a:pt x="99" y="56"/>
                  </a:lnTo>
                  <a:lnTo>
                    <a:pt x="92" y="54"/>
                  </a:lnTo>
                  <a:lnTo>
                    <a:pt x="76" y="48"/>
                  </a:lnTo>
                  <a:lnTo>
                    <a:pt x="60" y="47"/>
                  </a:lnTo>
                  <a:lnTo>
                    <a:pt x="45" y="43"/>
                  </a:lnTo>
                  <a:lnTo>
                    <a:pt x="31" y="41"/>
                  </a:lnTo>
                  <a:lnTo>
                    <a:pt x="20" y="35"/>
                  </a:lnTo>
                  <a:lnTo>
                    <a:pt x="14" y="27"/>
                  </a:lnTo>
                  <a:lnTo>
                    <a:pt x="12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50"/>
            <p:cNvSpPr>
              <a:spLocks/>
            </p:cNvSpPr>
            <p:nvPr/>
          </p:nvSpPr>
          <p:spPr bwMode="auto">
            <a:xfrm>
              <a:off x="2987" y="574"/>
              <a:ext cx="139" cy="73"/>
            </a:xfrm>
            <a:custGeom>
              <a:avLst/>
              <a:gdLst>
                <a:gd name="T0" fmla="*/ 6 w 280"/>
                <a:gd name="T1" fmla="*/ 78 h 146"/>
                <a:gd name="T2" fmla="*/ 8 w 280"/>
                <a:gd name="T3" fmla="*/ 74 h 146"/>
                <a:gd name="T4" fmla="*/ 16 w 280"/>
                <a:gd name="T5" fmla="*/ 64 h 146"/>
                <a:gd name="T6" fmla="*/ 26 w 280"/>
                <a:gd name="T7" fmla="*/ 53 h 146"/>
                <a:gd name="T8" fmla="*/ 43 w 280"/>
                <a:gd name="T9" fmla="*/ 39 h 146"/>
                <a:gd name="T10" fmla="*/ 60 w 280"/>
                <a:gd name="T11" fmla="*/ 23 h 146"/>
                <a:gd name="T12" fmla="*/ 84 w 280"/>
                <a:gd name="T13" fmla="*/ 12 h 146"/>
                <a:gd name="T14" fmla="*/ 109 w 280"/>
                <a:gd name="T15" fmla="*/ 2 h 146"/>
                <a:gd name="T16" fmla="*/ 138 w 280"/>
                <a:gd name="T17" fmla="*/ 0 h 146"/>
                <a:gd name="T18" fmla="*/ 165 w 280"/>
                <a:gd name="T19" fmla="*/ 2 h 146"/>
                <a:gd name="T20" fmla="*/ 192 w 280"/>
                <a:gd name="T21" fmla="*/ 10 h 146"/>
                <a:gd name="T22" fmla="*/ 214 w 280"/>
                <a:gd name="T23" fmla="*/ 20 h 146"/>
                <a:gd name="T24" fmla="*/ 237 w 280"/>
                <a:gd name="T25" fmla="*/ 33 h 146"/>
                <a:gd name="T26" fmla="*/ 252 w 280"/>
                <a:gd name="T27" fmla="*/ 45 h 146"/>
                <a:gd name="T28" fmla="*/ 266 w 280"/>
                <a:gd name="T29" fmla="*/ 56 h 146"/>
                <a:gd name="T30" fmla="*/ 276 w 280"/>
                <a:gd name="T31" fmla="*/ 64 h 146"/>
                <a:gd name="T32" fmla="*/ 280 w 280"/>
                <a:gd name="T33" fmla="*/ 68 h 146"/>
                <a:gd name="T34" fmla="*/ 274 w 280"/>
                <a:gd name="T35" fmla="*/ 146 h 146"/>
                <a:gd name="T36" fmla="*/ 268 w 280"/>
                <a:gd name="T37" fmla="*/ 140 h 146"/>
                <a:gd name="T38" fmla="*/ 258 w 280"/>
                <a:gd name="T39" fmla="*/ 128 h 146"/>
                <a:gd name="T40" fmla="*/ 243 w 280"/>
                <a:gd name="T41" fmla="*/ 113 h 146"/>
                <a:gd name="T42" fmla="*/ 225 w 280"/>
                <a:gd name="T43" fmla="*/ 95 h 146"/>
                <a:gd name="T44" fmla="*/ 202 w 280"/>
                <a:gd name="T45" fmla="*/ 76 h 146"/>
                <a:gd name="T46" fmla="*/ 181 w 280"/>
                <a:gd name="T47" fmla="*/ 60 h 146"/>
                <a:gd name="T48" fmla="*/ 157 w 280"/>
                <a:gd name="T49" fmla="*/ 51 h 146"/>
                <a:gd name="T50" fmla="*/ 136 w 280"/>
                <a:gd name="T51" fmla="*/ 47 h 146"/>
                <a:gd name="T52" fmla="*/ 113 w 280"/>
                <a:gd name="T53" fmla="*/ 51 h 146"/>
                <a:gd name="T54" fmla="*/ 90 w 280"/>
                <a:gd name="T55" fmla="*/ 60 h 146"/>
                <a:gd name="T56" fmla="*/ 66 w 280"/>
                <a:gd name="T57" fmla="*/ 76 h 146"/>
                <a:gd name="T58" fmla="*/ 45 w 280"/>
                <a:gd name="T59" fmla="*/ 93 h 146"/>
                <a:gd name="T60" fmla="*/ 26 w 280"/>
                <a:gd name="T61" fmla="*/ 109 h 146"/>
                <a:gd name="T62" fmla="*/ 12 w 280"/>
                <a:gd name="T63" fmla="*/ 124 h 146"/>
                <a:gd name="T64" fmla="*/ 2 w 280"/>
                <a:gd name="T65" fmla="*/ 134 h 146"/>
                <a:gd name="T66" fmla="*/ 0 w 280"/>
                <a:gd name="T67" fmla="*/ 140 h 146"/>
                <a:gd name="T68" fmla="*/ 6 w 280"/>
                <a:gd name="T69" fmla="*/ 78 h 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0"/>
                <a:gd name="T106" fmla="*/ 0 h 146"/>
                <a:gd name="T107" fmla="*/ 280 w 280"/>
                <a:gd name="T108" fmla="*/ 146 h 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0" h="146">
                  <a:moveTo>
                    <a:pt x="6" y="78"/>
                  </a:moveTo>
                  <a:lnTo>
                    <a:pt x="8" y="74"/>
                  </a:lnTo>
                  <a:lnTo>
                    <a:pt x="16" y="64"/>
                  </a:lnTo>
                  <a:lnTo>
                    <a:pt x="26" y="53"/>
                  </a:lnTo>
                  <a:lnTo>
                    <a:pt x="43" y="39"/>
                  </a:lnTo>
                  <a:lnTo>
                    <a:pt x="60" y="23"/>
                  </a:lnTo>
                  <a:lnTo>
                    <a:pt x="84" y="12"/>
                  </a:lnTo>
                  <a:lnTo>
                    <a:pt x="109" y="2"/>
                  </a:lnTo>
                  <a:lnTo>
                    <a:pt x="138" y="0"/>
                  </a:lnTo>
                  <a:lnTo>
                    <a:pt x="165" y="2"/>
                  </a:lnTo>
                  <a:lnTo>
                    <a:pt x="192" y="10"/>
                  </a:lnTo>
                  <a:lnTo>
                    <a:pt x="214" y="20"/>
                  </a:lnTo>
                  <a:lnTo>
                    <a:pt x="237" y="33"/>
                  </a:lnTo>
                  <a:lnTo>
                    <a:pt x="252" y="45"/>
                  </a:lnTo>
                  <a:lnTo>
                    <a:pt x="266" y="56"/>
                  </a:lnTo>
                  <a:lnTo>
                    <a:pt x="276" y="64"/>
                  </a:lnTo>
                  <a:lnTo>
                    <a:pt x="280" y="68"/>
                  </a:lnTo>
                  <a:lnTo>
                    <a:pt x="274" y="146"/>
                  </a:lnTo>
                  <a:lnTo>
                    <a:pt x="268" y="140"/>
                  </a:lnTo>
                  <a:lnTo>
                    <a:pt x="258" y="128"/>
                  </a:lnTo>
                  <a:lnTo>
                    <a:pt x="243" y="113"/>
                  </a:lnTo>
                  <a:lnTo>
                    <a:pt x="225" y="95"/>
                  </a:lnTo>
                  <a:lnTo>
                    <a:pt x="202" y="76"/>
                  </a:lnTo>
                  <a:lnTo>
                    <a:pt x="181" y="60"/>
                  </a:lnTo>
                  <a:lnTo>
                    <a:pt x="157" y="51"/>
                  </a:lnTo>
                  <a:lnTo>
                    <a:pt x="136" y="47"/>
                  </a:lnTo>
                  <a:lnTo>
                    <a:pt x="113" y="51"/>
                  </a:lnTo>
                  <a:lnTo>
                    <a:pt x="90" y="60"/>
                  </a:lnTo>
                  <a:lnTo>
                    <a:pt x="66" y="76"/>
                  </a:lnTo>
                  <a:lnTo>
                    <a:pt x="45" y="93"/>
                  </a:lnTo>
                  <a:lnTo>
                    <a:pt x="26" y="109"/>
                  </a:lnTo>
                  <a:lnTo>
                    <a:pt x="12" y="124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51"/>
            <p:cNvSpPr>
              <a:spLocks/>
            </p:cNvSpPr>
            <p:nvPr/>
          </p:nvSpPr>
          <p:spPr bwMode="auto">
            <a:xfrm>
              <a:off x="3284" y="477"/>
              <a:ext cx="241" cy="186"/>
            </a:xfrm>
            <a:custGeom>
              <a:avLst/>
              <a:gdLst>
                <a:gd name="T0" fmla="*/ 0 w 481"/>
                <a:gd name="T1" fmla="*/ 281 h 373"/>
                <a:gd name="T2" fmla="*/ 25 w 481"/>
                <a:gd name="T3" fmla="*/ 256 h 373"/>
                <a:gd name="T4" fmla="*/ 83 w 481"/>
                <a:gd name="T5" fmla="*/ 212 h 373"/>
                <a:gd name="T6" fmla="*/ 159 w 481"/>
                <a:gd name="T7" fmla="*/ 153 h 373"/>
                <a:gd name="T8" fmla="*/ 246 w 481"/>
                <a:gd name="T9" fmla="*/ 97 h 373"/>
                <a:gd name="T10" fmla="*/ 329 w 481"/>
                <a:gd name="T11" fmla="*/ 45 h 373"/>
                <a:gd name="T12" fmla="*/ 403 w 481"/>
                <a:gd name="T13" fmla="*/ 10 h 373"/>
                <a:gd name="T14" fmla="*/ 455 w 481"/>
                <a:gd name="T15" fmla="*/ 0 h 373"/>
                <a:gd name="T16" fmla="*/ 481 w 481"/>
                <a:gd name="T17" fmla="*/ 27 h 373"/>
                <a:gd name="T18" fmla="*/ 467 w 481"/>
                <a:gd name="T19" fmla="*/ 20 h 373"/>
                <a:gd name="T20" fmla="*/ 455 w 481"/>
                <a:gd name="T21" fmla="*/ 20 h 373"/>
                <a:gd name="T22" fmla="*/ 446 w 481"/>
                <a:gd name="T23" fmla="*/ 18 h 373"/>
                <a:gd name="T24" fmla="*/ 436 w 481"/>
                <a:gd name="T25" fmla="*/ 24 h 373"/>
                <a:gd name="T26" fmla="*/ 419 w 481"/>
                <a:gd name="T27" fmla="*/ 33 h 373"/>
                <a:gd name="T28" fmla="*/ 409 w 481"/>
                <a:gd name="T29" fmla="*/ 47 h 373"/>
                <a:gd name="T30" fmla="*/ 331 w 481"/>
                <a:gd name="T31" fmla="*/ 82 h 373"/>
                <a:gd name="T32" fmla="*/ 269 w 481"/>
                <a:gd name="T33" fmla="*/ 122 h 373"/>
                <a:gd name="T34" fmla="*/ 217 w 481"/>
                <a:gd name="T35" fmla="*/ 161 h 373"/>
                <a:gd name="T36" fmla="*/ 174 w 481"/>
                <a:gd name="T37" fmla="*/ 204 h 373"/>
                <a:gd name="T38" fmla="*/ 132 w 481"/>
                <a:gd name="T39" fmla="*/ 245 h 373"/>
                <a:gd name="T40" fmla="*/ 95 w 481"/>
                <a:gd name="T41" fmla="*/ 287 h 373"/>
                <a:gd name="T42" fmla="*/ 52 w 481"/>
                <a:gd name="T43" fmla="*/ 330 h 373"/>
                <a:gd name="T44" fmla="*/ 9 w 481"/>
                <a:gd name="T45" fmla="*/ 373 h 373"/>
                <a:gd name="T46" fmla="*/ 7 w 481"/>
                <a:gd name="T47" fmla="*/ 361 h 373"/>
                <a:gd name="T48" fmla="*/ 7 w 481"/>
                <a:gd name="T49" fmla="*/ 349 h 373"/>
                <a:gd name="T50" fmla="*/ 6 w 481"/>
                <a:gd name="T51" fmla="*/ 338 h 373"/>
                <a:gd name="T52" fmla="*/ 6 w 481"/>
                <a:gd name="T53" fmla="*/ 326 h 373"/>
                <a:gd name="T54" fmla="*/ 4 w 481"/>
                <a:gd name="T55" fmla="*/ 314 h 373"/>
                <a:gd name="T56" fmla="*/ 4 w 481"/>
                <a:gd name="T57" fmla="*/ 303 h 373"/>
                <a:gd name="T58" fmla="*/ 2 w 481"/>
                <a:gd name="T59" fmla="*/ 291 h 373"/>
                <a:gd name="T60" fmla="*/ 0 w 481"/>
                <a:gd name="T61" fmla="*/ 281 h 3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1"/>
                <a:gd name="T94" fmla="*/ 0 h 373"/>
                <a:gd name="T95" fmla="*/ 481 w 481"/>
                <a:gd name="T96" fmla="*/ 373 h 3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1" h="373">
                  <a:moveTo>
                    <a:pt x="0" y="281"/>
                  </a:moveTo>
                  <a:lnTo>
                    <a:pt x="25" y="256"/>
                  </a:lnTo>
                  <a:lnTo>
                    <a:pt x="83" y="212"/>
                  </a:lnTo>
                  <a:lnTo>
                    <a:pt x="159" y="153"/>
                  </a:lnTo>
                  <a:lnTo>
                    <a:pt x="246" y="97"/>
                  </a:lnTo>
                  <a:lnTo>
                    <a:pt x="329" y="45"/>
                  </a:lnTo>
                  <a:lnTo>
                    <a:pt x="403" y="10"/>
                  </a:lnTo>
                  <a:lnTo>
                    <a:pt x="455" y="0"/>
                  </a:lnTo>
                  <a:lnTo>
                    <a:pt x="481" y="27"/>
                  </a:lnTo>
                  <a:lnTo>
                    <a:pt x="467" y="20"/>
                  </a:lnTo>
                  <a:lnTo>
                    <a:pt x="455" y="20"/>
                  </a:lnTo>
                  <a:lnTo>
                    <a:pt x="446" y="18"/>
                  </a:lnTo>
                  <a:lnTo>
                    <a:pt x="436" y="24"/>
                  </a:lnTo>
                  <a:lnTo>
                    <a:pt x="419" y="33"/>
                  </a:lnTo>
                  <a:lnTo>
                    <a:pt x="409" y="47"/>
                  </a:lnTo>
                  <a:lnTo>
                    <a:pt x="331" y="82"/>
                  </a:lnTo>
                  <a:lnTo>
                    <a:pt x="269" y="122"/>
                  </a:lnTo>
                  <a:lnTo>
                    <a:pt x="217" y="161"/>
                  </a:lnTo>
                  <a:lnTo>
                    <a:pt x="174" y="204"/>
                  </a:lnTo>
                  <a:lnTo>
                    <a:pt x="132" y="245"/>
                  </a:lnTo>
                  <a:lnTo>
                    <a:pt x="95" y="287"/>
                  </a:lnTo>
                  <a:lnTo>
                    <a:pt x="52" y="330"/>
                  </a:lnTo>
                  <a:lnTo>
                    <a:pt x="9" y="373"/>
                  </a:lnTo>
                  <a:lnTo>
                    <a:pt x="7" y="361"/>
                  </a:lnTo>
                  <a:lnTo>
                    <a:pt x="7" y="349"/>
                  </a:lnTo>
                  <a:lnTo>
                    <a:pt x="6" y="338"/>
                  </a:lnTo>
                  <a:lnTo>
                    <a:pt x="6" y="326"/>
                  </a:lnTo>
                  <a:lnTo>
                    <a:pt x="4" y="314"/>
                  </a:lnTo>
                  <a:lnTo>
                    <a:pt x="4" y="303"/>
                  </a:lnTo>
                  <a:lnTo>
                    <a:pt x="2" y="29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52"/>
            <p:cNvSpPr>
              <a:spLocks/>
            </p:cNvSpPr>
            <p:nvPr/>
          </p:nvSpPr>
          <p:spPr bwMode="auto">
            <a:xfrm>
              <a:off x="2738" y="441"/>
              <a:ext cx="97" cy="159"/>
            </a:xfrm>
            <a:custGeom>
              <a:avLst/>
              <a:gdLst>
                <a:gd name="T0" fmla="*/ 194 w 194"/>
                <a:gd name="T1" fmla="*/ 224 h 318"/>
                <a:gd name="T2" fmla="*/ 188 w 194"/>
                <a:gd name="T3" fmla="*/ 215 h 318"/>
                <a:gd name="T4" fmla="*/ 172 w 194"/>
                <a:gd name="T5" fmla="*/ 190 h 318"/>
                <a:gd name="T6" fmla="*/ 151 w 194"/>
                <a:gd name="T7" fmla="*/ 155 h 318"/>
                <a:gd name="T8" fmla="*/ 128 w 194"/>
                <a:gd name="T9" fmla="*/ 116 h 318"/>
                <a:gd name="T10" fmla="*/ 101 w 194"/>
                <a:gd name="T11" fmla="*/ 75 h 318"/>
                <a:gd name="T12" fmla="*/ 77 w 194"/>
                <a:gd name="T13" fmla="*/ 40 h 318"/>
                <a:gd name="T14" fmla="*/ 56 w 194"/>
                <a:gd name="T15" fmla="*/ 13 h 318"/>
                <a:gd name="T16" fmla="*/ 42 w 194"/>
                <a:gd name="T17" fmla="*/ 5 h 318"/>
                <a:gd name="T18" fmla="*/ 23 w 194"/>
                <a:gd name="T19" fmla="*/ 0 h 318"/>
                <a:gd name="T20" fmla="*/ 11 w 194"/>
                <a:gd name="T21" fmla="*/ 1 h 318"/>
                <a:gd name="T22" fmla="*/ 2 w 194"/>
                <a:gd name="T23" fmla="*/ 3 h 318"/>
                <a:gd name="T24" fmla="*/ 0 w 194"/>
                <a:gd name="T25" fmla="*/ 5 h 318"/>
                <a:gd name="T26" fmla="*/ 2 w 194"/>
                <a:gd name="T27" fmla="*/ 5 h 318"/>
                <a:gd name="T28" fmla="*/ 10 w 194"/>
                <a:gd name="T29" fmla="*/ 13 h 318"/>
                <a:gd name="T30" fmla="*/ 19 w 194"/>
                <a:gd name="T31" fmla="*/ 21 h 318"/>
                <a:gd name="T32" fmla="*/ 31 w 194"/>
                <a:gd name="T33" fmla="*/ 32 h 318"/>
                <a:gd name="T34" fmla="*/ 42 w 194"/>
                <a:gd name="T35" fmla="*/ 44 h 318"/>
                <a:gd name="T36" fmla="*/ 54 w 194"/>
                <a:gd name="T37" fmla="*/ 58 h 318"/>
                <a:gd name="T38" fmla="*/ 64 w 194"/>
                <a:gd name="T39" fmla="*/ 71 h 318"/>
                <a:gd name="T40" fmla="*/ 72 w 194"/>
                <a:gd name="T41" fmla="*/ 85 h 318"/>
                <a:gd name="T42" fmla="*/ 75 w 194"/>
                <a:gd name="T43" fmla="*/ 102 h 318"/>
                <a:gd name="T44" fmla="*/ 87 w 194"/>
                <a:gd name="T45" fmla="*/ 133 h 318"/>
                <a:gd name="T46" fmla="*/ 101 w 194"/>
                <a:gd name="T47" fmla="*/ 170 h 318"/>
                <a:gd name="T48" fmla="*/ 116 w 194"/>
                <a:gd name="T49" fmla="*/ 213 h 318"/>
                <a:gd name="T50" fmla="*/ 128 w 194"/>
                <a:gd name="T51" fmla="*/ 252 h 318"/>
                <a:gd name="T52" fmla="*/ 139 w 194"/>
                <a:gd name="T53" fmla="*/ 285 h 318"/>
                <a:gd name="T54" fmla="*/ 147 w 194"/>
                <a:gd name="T55" fmla="*/ 308 h 318"/>
                <a:gd name="T56" fmla="*/ 151 w 194"/>
                <a:gd name="T57" fmla="*/ 318 h 318"/>
                <a:gd name="T58" fmla="*/ 194 w 194"/>
                <a:gd name="T59" fmla="*/ 224 h 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4"/>
                <a:gd name="T91" fmla="*/ 0 h 318"/>
                <a:gd name="T92" fmla="*/ 194 w 194"/>
                <a:gd name="T93" fmla="*/ 318 h 3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4" h="318">
                  <a:moveTo>
                    <a:pt x="194" y="224"/>
                  </a:moveTo>
                  <a:lnTo>
                    <a:pt x="188" y="215"/>
                  </a:lnTo>
                  <a:lnTo>
                    <a:pt x="172" y="190"/>
                  </a:lnTo>
                  <a:lnTo>
                    <a:pt x="151" y="155"/>
                  </a:lnTo>
                  <a:lnTo>
                    <a:pt x="128" y="116"/>
                  </a:lnTo>
                  <a:lnTo>
                    <a:pt x="101" y="75"/>
                  </a:lnTo>
                  <a:lnTo>
                    <a:pt x="77" y="40"/>
                  </a:lnTo>
                  <a:lnTo>
                    <a:pt x="56" y="13"/>
                  </a:lnTo>
                  <a:lnTo>
                    <a:pt x="42" y="5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10" y="13"/>
                  </a:lnTo>
                  <a:lnTo>
                    <a:pt x="19" y="21"/>
                  </a:lnTo>
                  <a:lnTo>
                    <a:pt x="31" y="32"/>
                  </a:lnTo>
                  <a:lnTo>
                    <a:pt x="42" y="44"/>
                  </a:lnTo>
                  <a:lnTo>
                    <a:pt x="54" y="58"/>
                  </a:lnTo>
                  <a:lnTo>
                    <a:pt x="64" y="71"/>
                  </a:lnTo>
                  <a:lnTo>
                    <a:pt x="72" y="85"/>
                  </a:lnTo>
                  <a:lnTo>
                    <a:pt x="75" y="102"/>
                  </a:lnTo>
                  <a:lnTo>
                    <a:pt x="87" y="133"/>
                  </a:lnTo>
                  <a:lnTo>
                    <a:pt x="101" y="170"/>
                  </a:lnTo>
                  <a:lnTo>
                    <a:pt x="116" y="213"/>
                  </a:lnTo>
                  <a:lnTo>
                    <a:pt x="128" y="252"/>
                  </a:lnTo>
                  <a:lnTo>
                    <a:pt x="139" y="285"/>
                  </a:lnTo>
                  <a:lnTo>
                    <a:pt x="147" y="308"/>
                  </a:lnTo>
                  <a:lnTo>
                    <a:pt x="151" y="318"/>
                  </a:lnTo>
                  <a:lnTo>
                    <a:pt x="194" y="224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53"/>
            <p:cNvSpPr>
              <a:spLocks/>
            </p:cNvSpPr>
            <p:nvPr/>
          </p:nvSpPr>
          <p:spPr bwMode="auto">
            <a:xfrm>
              <a:off x="2796" y="448"/>
              <a:ext cx="220" cy="143"/>
            </a:xfrm>
            <a:custGeom>
              <a:avLst/>
              <a:gdLst>
                <a:gd name="T0" fmla="*/ 440 w 440"/>
                <a:gd name="T1" fmla="*/ 246 h 285"/>
                <a:gd name="T2" fmla="*/ 439 w 440"/>
                <a:gd name="T3" fmla="*/ 239 h 285"/>
                <a:gd name="T4" fmla="*/ 433 w 440"/>
                <a:gd name="T5" fmla="*/ 221 h 285"/>
                <a:gd name="T6" fmla="*/ 425 w 440"/>
                <a:gd name="T7" fmla="*/ 196 h 285"/>
                <a:gd name="T8" fmla="*/ 413 w 440"/>
                <a:gd name="T9" fmla="*/ 167 h 285"/>
                <a:gd name="T10" fmla="*/ 396 w 440"/>
                <a:gd name="T11" fmla="*/ 132 h 285"/>
                <a:gd name="T12" fmla="*/ 375 w 440"/>
                <a:gd name="T13" fmla="*/ 99 h 285"/>
                <a:gd name="T14" fmla="*/ 345 w 440"/>
                <a:gd name="T15" fmla="*/ 70 h 285"/>
                <a:gd name="T16" fmla="*/ 314 w 440"/>
                <a:gd name="T17" fmla="*/ 47 h 285"/>
                <a:gd name="T18" fmla="*/ 272 w 440"/>
                <a:gd name="T19" fmla="*/ 27 h 285"/>
                <a:gd name="T20" fmla="*/ 227 w 440"/>
                <a:gd name="T21" fmla="*/ 14 h 285"/>
                <a:gd name="T22" fmla="*/ 181 w 440"/>
                <a:gd name="T23" fmla="*/ 4 h 285"/>
                <a:gd name="T24" fmla="*/ 136 w 440"/>
                <a:gd name="T25" fmla="*/ 0 h 285"/>
                <a:gd name="T26" fmla="*/ 91 w 440"/>
                <a:gd name="T27" fmla="*/ 2 h 285"/>
                <a:gd name="T28" fmla="*/ 56 w 440"/>
                <a:gd name="T29" fmla="*/ 12 h 285"/>
                <a:gd name="T30" fmla="*/ 29 w 440"/>
                <a:gd name="T31" fmla="*/ 27 h 285"/>
                <a:gd name="T32" fmla="*/ 16 w 440"/>
                <a:gd name="T33" fmla="*/ 52 h 285"/>
                <a:gd name="T34" fmla="*/ 8 w 440"/>
                <a:gd name="T35" fmla="*/ 76 h 285"/>
                <a:gd name="T36" fmla="*/ 2 w 440"/>
                <a:gd name="T37" fmla="*/ 101 h 285"/>
                <a:gd name="T38" fmla="*/ 0 w 440"/>
                <a:gd name="T39" fmla="*/ 122 h 285"/>
                <a:gd name="T40" fmla="*/ 2 w 440"/>
                <a:gd name="T41" fmla="*/ 144 h 285"/>
                <a:gd name="T42" fmla="*/ 6 w 440"/>
                <a:gd name="T43" fmla="*/ 157 h 285"/>
                <a:gd name="T44" fmla="*/ 18 w 440"/>
                <a:gd name="T45" fmla="*/ 169 h 285"/>
                <a:gd name="T46" fmla="*/ 31 w 440"/>
                <a:gd name="T47" fmla="*/ 175 h 285"/>
                <a:gd name="T48" fmla="*/ 55 w 440"/>
                <a:gd name="T49" fmla="*/ 175 h 285"/>
                <a:gd name="T50" fmla="*/ 86 w 440"/>
                <a:gd name="T51" fmla="*/ 167 h 285"/>
                <a:gd name="T52" fmla="*/ 128 w 440"/>
                <a:gd name="T53" fmla="*/ 161 h 285"/>
                <a:gd name="T54" fmla="*/ 179 w 440"/>
                <a:gd name="T55" fmla="*/ 155 h 285"/>
                <a:gd name="T56" fmla="*/ 233 w 440"/>
                <a:gd name="T57" fmla="*/ 155 h 285"/>
                <a:gd name="T58" fmla="*/ 281 w 440"/>
                <a:gd name="T59" fmla="*/ 157 h 285"/>
                <a:gd name="T60" fmla="*/ 322 w 440"/>
                <a:gd name="T61" fmla="*/ 169 h 285"/>
                <a:gd name="T62" fmla="*/ 349 w 440"/>
                <a:gd name="T63" fmla="*/ 184 h 285"/>
                <a:gd name="T64" fmla="*/ 359 w 440"/>
                <a:gd name="T65" fmla="*/ 213 h 285"/>
                <a:gd name="T66" fmla="*/ 359 w 440"/>
                <a:gd name="T67" fmla="*/ 241 h 285"/>
                <a:gd name="T68" fmla="*/ 369 w 440"/>
                <a:gd name="T69" fmla="*/ 262 h 285"/>
                <a:gd name="T70" fmla="*/ 382 w 440"/>
                <a:gd name="T71" fmla="*/ 275 h 285"/>
                <a:gd name="T72" fmla="*/ 402 w 440"/>
                <a:gd name="T73" fmla="*/ 285 h 285"/>
                <a:gd name="T74" fmla="*/ 417 w 440"/>
                <a:gd name="T75" fmla="*/ 285 h 285"/>
                <a:gd name="T76" fmla="*/ 433 w 440"/>
                <a:gd name="T77" fmla="*/ 279 h 285"/>
                <a:gd name="T78" fmla="*/ 440 w 440"/>
                <a:gd name="T79" fmla="*/ 266 h 285"/>
                <a:gd name="T80" fmla="*/ 440 w 440"/>
                <a:gd name="T81" fmla="*/ 246 h 2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0"/>
                <a:gd name="T124" fmla="*/ 0 h 285"/>
                <a:gd name="T125" fmla="*/ 440 w 440"/>
                <a:gd name="T126" fmla="*/ 285 h 2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0" h="285">
                  <a:moveTo>
                    <a:pt x="440" y="246"/>
                  </a:moveTo>
                  <a:lnTo>
                    <a:pt x="439" y="239"/>
                  </a:lnTo>
                  <a:lnTo>
                    <a:pt x="433" y="221"/>
                  </a:lnTo>
                  <a:lnTo>
                    <a:pt x="425" y="196"/>
                  </a:lnTo>
                  <a:lnTo>
                    <a:pt x="413" y="167"/>
                  </a:lnTo>
                  <a:lnTo>
                    <a:pt x="396" y="132"/>
                  </a:lnTo>
                  <a:lnTo>
                    <a:pt x="375" y="99"/>
                  </a:lnTo>
                  <a:lnTo>
                    <a:pt x="345" y="70"/>
                  </a:lnTo>
                  <a:lnTo>
                    <a:pt x="314" y="47"/>
                  </a:lnTo>
                  <a:lnTo>
                    <a:pt x="272" y="27"/>
                  </a:lnTo>
                  <a:lnTo>
                    <a:pt x="227" y="14"/>
                  </a:lnTo>
                  <a:lnTo>
                    <a:pt x="181" y="4"/>
                  </a:lnTo>
                  <a:lnTo>
                    <a:pt x="136" y="0"/>
                  </a:lnTo>
                  <a:lnTo>
                    <a:pt x="91" y="2"/>
                  </a:lnTo>
                  <a:lnTo>
                    <a:pt x="56" y="12"/>
                  </a:lnTo>
                  <a:lnTo>
                    <a:pt x="29" y="27"/>
                  </a:lnTo>
                  <a:lnTo>
                    <a:pt x="16" y="52"/>
                  </a:lnTo>
                  <a:lnTo>
                    <a:pt x="8" y="76"/>
                  </a:lnTo>
                  <a:lnTo>
                    <a:pt x="2" y="101"/>
                  </a:lnTo>
                  <a:lnTo>
                    <a:pt x="0" y="122"/>
                  </a:lnTo>
                  <a:lnTo>
                    <a:pt x="2" y="144"/>
                  </a:lnTo>
                  <a:lnTo>
                    <a:pt x="6" y="157"/>
                  </a:lnTo>
                  <a:lnTo>
                    <a:pt x="18" y="169"/>
                  </a:lnTo>
                  <a:lnTo>
                    <a:pt x="31" y="175"/>
                  </a:lnTo>
                  <a:lnTo>
                    <a:pt x="55" y="175"/>
                  </a:lnTo>
                  <a:lnTo>
                    <a:pt x="86" y="167"/>
                  </a:lnTo>
                  <a:lnTo>
                    <a:pt x="128" y="161"/>
                  </a:lnTo>
                  <a:lnTo>
                    <a:pt x="179" y="155"/>
                  </a:lnTo>
                  <a:lnTo>
                    <a:pt x="233" y="155"/>
                  </a:lnTo>
                  <a:lnTo>
                    <a:pt x="281" y="157"/>
                  </a:lnTo>
                  <a:lnTo>
                    <a:pt x="322" y="169"/>
                  </a:lnTo>
                  <a:lnTo>
                    <a:pt x="349" y="184"/>
                  </a:lnTo>
                  <a:lnTo>
                    <a:pt x="359" y="213"/>
                  </a:lnTo>
                  <a:lnTo>
                    <a:pt x="359" y="241"/>
                  </a:lnTo>
                  <a:lnTo>
                    <a:pt x="369" y="262"/>
                  </a:lnTo>
                  <a:lnTo>
                    <a:pt x="382" y="275"/>
                  </a:lnTo>
                  <a:lnTo>
                    <a:pt x="402" y="285"/>
                  </a:lnTo>
                  <a:lnTo>
                    <a:pt x="417" y="285"/>
                  </a:lnTo>
                  <a:lnTo>
                    <a:pt x="433" y="279"/>
                  </a:lnTo>
                  <a:lnTo>
                    <a:pt x="440" y="266"/>
                  </a:lnTo>
                  <a:lnTo>
                    <a:pt x="440" y="246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54"/>
            <p:cNvSpPr>
              <a:spLocks/>
            </p:cNvSpPr>
            <p:nvPr/>
          </p:nvSpPr>
          <p:spPr bwMode="auto">
            <a:xfrm>
              <a:off x="2763" y="407"/>
              <a:ext cx="282" cy="196"/>
            </a:xfrm>
            <a:custGeom>
              <a:avLst/>
              <a:gdLst>
                <a:gd name="T0" fmla="*/ 491 w 565"/>
                <a:gd name="T1" fmla="*/ 308 h 391"/>
                <a:gd name="T2" fmla="*/ 506 w 565"/>
                <a:gd name="T3" fmla="*/ 157 h 391"/>
                <a:gd name="T4" fmla="*/ 464 w 565"/>
                <a:gd name="T5" fmla="*/ 240 h 391"/>
                <a:gd name="T6" fmla="*/ 472 w 565"/>
                <a:gd name="T7" fmla="*/ 108 h 391"/>
                <a:gd name="T8" fmla="*/ 423 w 565"/>
                <a:gd name="T9" fmla="*/ 186 h 391"/>
                <a:gd name="T10" fmla="*/ 365 w 565"/>
                <a:gd name="T11" fmla="*/ 35 h 391"/>
                <a:gd name="T12" fmla="*/ 342 w 565"/>
                <a:gd name="T13" fmla="*/ 118 h 391"/>
                <a:gd name="T14" fmla="*/ 287 w 565"/>
                <a:gd name="T15" fmla="*/ 11 h 391"/>
                <a:gd name="T16" fmla="*/ 272 w 565"/>
                <a:gd name="T17" fmla="*/ 99 h 391"/>
                <a:gd name="T18" fmla="*/ 210 w 565"/>
                <a:gd name="T19" fmla="*/ 11 h 391"/>
                <a:gd name="T20" fmla="*/ 204 w 565"/>
                <a:gd name="T21" fmla="*/ 122 h 391"/>
                <a:gd name="T22" fmla="*/ 101 w 565"/>
                <a:gd name="T23" fmla="*/ 0 h 391"/>
                <a:gd name="T24" fmla="*/ 122 w 565"/>
                <a:gd name="T25" fmla="*/ 118 h 391"/>
                <a:gd name="T26" fmla="*/ 39 w 565"/>
                <a:gd name="T27" fmla="*/ 122 h 391"/>
                <a:gd name="T28" fmla="*/ 107 w 565"/>
                <a:gd name="T29" fmla="*/ 153 h 391"/>
                <a:gd name="T30" fmla="*/ 0 w 565"/>
                <a:gd name="T31" fmla="*/ 244 h 391"/>
                <a:gd name="T32" fmla="*/ 97 w 565"/>
                <a:gd name="T33" fmla="*/ 227 h 391"/>
                <a:gd name="T34" fmla="*/ 88 w 565"/>
                <a:gd name="T35" fmla="*/ 314 h 391"/>
                <a:gd name="T36" fmla="*/ 150 w 565"/>
                <a:gd name="T37" fmla="*/ 221 h 391"/>
                <a:gd name="T38" fmla="*/ 159 w 565"/>
                <a:gd name="T39" fmla="*/ 318 h 391"/>
                <a:gd name="T40" fmla="*/ 268 w 565"/>
                <a:gd name="T41" fmla="*/ 190 h 391"/>
                <a:gd name="T42" fmla="*/ 262 w 565"/>
                <a:gd name="T43" fmla="*/ 283 h 391"/>
                <a:gd name="T44" fmla="*/ 371 w 565"/>
                <a:gd name="T45" fmla="*/ 201 h 391"/>
                <a:gd name="T46" fmla="*/ 336 w 565"/>
                <a:gd name="T47" fmla="*/ 275 h 391"/>
                <a:gd name="T48" fmla="*/ 435 w 565"/>
                <a:gd name="T49" fmla="*/ 256 h 391"/>
                <a:gd name="T50" fmla="*/ 410 w 565"/>
                <a:gd name="T51" fmla="*/ 353 h 391"/>
                <a:gd name="T52" fmla="*/ 464 w 565"/>
                <a:gd name="T53" fmla="*/ 322 h 391"/>
                <a:gd name="T54" fmla="*/ 458 w 565"/>
                <a:gd name="T55" fmla="*/ 391 h 391"/>
                <a:gd name="T56" fmla="*/ 472 w 565"/>
                <a:gd name="T57" fmla="*/ 356 h 391"/>
                <a:gd name="T58" fmla="*/ 526 w 565"/>
                <a:gd name="T59" fmla="*/ 386 h 391"/>
                <a:gd name="T60" fmla="*/ 501 w 565"/>
                <a:gd name="T61" fmla="*/ 343 h 391"/>
                <a:gd name="T62" fmla="*/ 565 w 565"/>
                <a:gd name="T63" fmla="*/ 294 h 391"/>
                <a:gd name="T64" fmla="*/ 491 w 565"/>
                <a:gd name="T65" fmla="*/ 308 h 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5"/>
                <a:gd name="T100" fmla="*/ 0 h 391"/>
                <a:gd name="T101" fmla="*/ 565 w 565"/>
                <a:gd name="T102" fmla="*/ 391 h 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5" h="391">
                  <a:moveTo>
                    <a:pt x="491" y="308"/>
                  </a:moveTo>
                  <a:lnTo>
                    <a:pt x="506" y="157"/>
                  </a:lnTo>
                  <a:lnTo>
                    <a:pt x="464" y="240"/>
                  </a:lnTo>
                  <a:lnTo>
                    <a:pt x="472" y="108"/>
                  </a:lnTo>
                  <a:lnTo>
                    <a:pt x="423" y="186"/>
                  </a:lnTo>
                  <a:lnTo>
                    <a:pt x="365" y="35"/>
                  </a:lnTo>
                  <a:lnTo>
                    <a:pt x="342" y="118"/>
                  </a:lnTo>
                  <a:lnTo>
                    <a:pt x="287" y="11"/>
                  </a:lnTo>
                  <a:lnTo>
                    <a:pt x="272" y="99"/>
                  </a:lnTo>
                  <a:lnTo>
                    <a:pt x="210" y="11"/>
                  </a:lnTo>
                  <a:lnTo>
                    <a:pt x="204" y="122"/>
                  </a:lnTo>
                  <a:lnTo>
                    <a:pt x="101" y="0"/>
                  </a:lnTo>
                  <a:lnTo>
                    <a:pt x="122" y="118"/>
                  </a:lnTo>
                  <a:lnTo>
                    <a:pt x="39" y="122"/>
                  </a:lnTo>
                  <a:lnTo>
                    <a:pt x="107" y="153"/>
                  </a:lnTo>
                  <a:lnTo>
                    <a:pt x="0" y="244"/>
                  </a:lnTo>
                  <a:lnTo>
                    <a:pt x="97" y="227"/>
                  </a:lnTo>
                  <a:lnTo>
                    <a:pt x="88" y="314"/>
                  </a:lnTo>
                  <a:lnTo>
                    <a:pt x="150" y="221"/>
                  </a:lnTo>
                  <a:lnTo>
                    <a:pt x="159" y="318"/>
                  </a:lnTo>
                  <a:lnTo>
                    <a:pt x="268" y="190"/>
                  </a:lnTo>
                  <a:lnTo>
                    <a:pt x="262" y="283"/>
                  </a:lnTo>
                  <a:lnTo>
                    <a:pt x="371" y="201"/>
                  </a:lnTo>
                  <a:lnTo>
                    <a:pt x="336" y="275"/>
                  </a:lnTo>
                  <a:lnTo>
                    <a:pt x="435" y="256"/>
                  </a:lnTo>
                  <a:lnTo>
                    <a:pt x="410" y="353"/>
                  </a:lnTo>
                  <a:lnTo>
                    <a:pt x="464" y="322"/>
                  </a:lnTo>
                  <a:lnTo>
                    <a:pt x="458" y="391"/>
                  </a:lnTo>
                  <a:lnTo>
                    <a:pt x="472" y="356"/>
                  </a:lnTo>
                  <a:lnTo>
                    <a:pt x="526" y="386"/>
                  </a:lnTo>
                  <a:lnTo>
                    <a:pt x="501" y="343"/>
                  </a:lnTo>
                  <a:lnTo>
                    <a:pt x="565" y="294"/>
                  </a:lnTo>
                  <a:lnTo>
                    <a:pt x="491" y="30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55"/>
            <p:cNvSpPr>
              <a:spLocks/>
            </p:cNvSpPr>
            <p:nvPr/>
          </p:nvSpPr>
          <p:spPr bwMode="auto">
            <a:xfrm>
              <a:off x="2882" y="840"/>
              <a:ext cx="300" cy="80"/>
            </a:xfrm>
            <a:custGeom>
              <a:avLst/>
              <a:gdLst>
                <a:gd name="T0" fmla="*/ 0 w 599"/>
                <a:gd name="T1" fmla="*/ 0 h 161"/>
                <a:gd name="T2" fmla="*/ 4 w 599"/>
                <a:gd name="T3" fmla="*/ 3 h 161"/>
                <a:gd name="T4" fmla="*/ 21 w 599"/>
                <a:gd name="T5" fmla="*/ 15 h 161"/>
                <a:gd name="T6" fmla="*/ 44 w 599"/>
                <a:gd name="T7" fmla="*/ 31 h 161"/>
                <a:gd name="T8" fmla="*/ 77 w 599"/>
                <a:gd name="T9" fmla="*/ 50 h 161"/>
                <a:gd name="T10" fmla="*/ 114 w 599"/>
                <a:gd name="T11" fmla="*/ 67 h 161"/>
                <a:gd name="T12" fmla="*/ 159 w 599"/>
                <a:gd name="T13" fmla="*/ 85 h 161"/>
                <a:gd name="T14" fmla="*/ 203 w 599"/>
                <a:gd name="T15" fmla="*/ 98 h 161"/>
                <a:gd name="T16" fmla="*/ 252 w 599"/>
                <a:gd name="T17" fmla="*/ 106 h 161"/>
                <a:gd name="T18" fmla="*/ 302 w 599"/>
                <a:gd name="T19" fmla="*/ 104 h 161"/>
                <a:gd name="T20" fmla="*/ 359 w 599"/>
                <a:gd name="T21" fmla="*/ 98 h 161"/>
                <a:gd name="T22" fmla="*/ 415 w 599"/>
                <a:gd name="T23" fmla="*/ 89 h 161"/>
                <a:gd name="T24" fmla="*/ 473 w 599"/>
                <a:gd name="T25" fmla="*/ 79 h 161"/>
                <a:gd name="T26" fmla="*/ 522 w 599"/>
                <a:gd name="T27" fmla="*/ 67 h 161"/>
                <a:gd name="T28" fmla="*/ 562 w 599"/>
                <a:gd name="T29" fmla="*/ 58 h 161"/>
                <a:gd name="T30" fmla="*/ 587 w 599"/>
                <a:gd name="T31" fmla="*/ 50 h 161"/>
                <a:gd name="T32" fmla="*/ 599 w 599"/>
                <a:gd name="T33" fmla="*/ 48 h 161"/>
                <a:gd name="T34" fmla="*/ 589 w 599"/>
                <a:gd name="T35" fmla="*/ 52 h 161"/>
                <a:gd name="T36" fmla="*/ 562 w 599"/>
                <a:gd name="T37" fmla="*/ 64 h 161"/>
                <a:gd name="T38" fmla="*/ 522 w 599"/>
                <a:gd name="T39" fmla="*/ 81 h 161"/>
                <a:gd name="T40" fmla="*/ 473 w 599"/>
                <a:gd name="T41" fmla="*/ 104 h 161"/>
                <a:gd name="T42" fmla="*/ 415 w 599"/>
                <a:gd name="T43" fmla="*/ 124 h 161"/>
                <a:gd name="T44" fmla="*/ 355 w 599"/>
                <a:gd name="T45" fmla="*/ 141 h 161"/>
                <a:gd name="T46" fmla="*/ 295 w 599"/>
                <a:gd name="T47" fmla="*/ 155 h 161"/>
                <a:gd name="T48" fmla="*/ 238 w 599"/>
                <a:gd name="T49" fmla="*/ 161 h 161"/>
                <a:gd name="T50" fmla="*/ 200 w 599"/>
                <a:gd name="T51" fmla="*/ 153 h 161"/>
                <a:gd name="T52" fmla="*/ 161 w 599"/>
                <a:gd name="T53" fmla="*/ 133 h 161"/>
                <a:gd name="T54" fmla="*/ 120 w 599"/>
                <a:gd name="T55" fmla="*/ 108 h 161"/>
                <a:gd name="T56" fmla="*/ 83 w 599"/>
                <a:gd name="T57" fmla="*/ 79 h 161"/>
                <a:gd name="T58" fmla="*/ 48 w 599"/>
                <a:gd name="T59" fmla="*/ 48 h 161"/>
                <a:gd name="T60" fmla="*/ 23 w 599"/>
                <a:gd name="T61" fmla="*/ 23 h 161"/>
                <a:gd name="T62" fmla="*/ 6 w 599"/>
                <a:gd name="T63" fmla="*/ 5 h 161"/>
                <a:gd name="T64" fmla="*/ 0 w 599"/>
                <a:gd name="T65" fmla="*/ 0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9"/>
                <a:gd name="T100" fmla="*/ 0 h 161"/>
                <a:gd name="T101" fmla="*/ 599 w 599"/>
                <a:gd name="T102" fmla="*/ 161 h 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9" h="161">
                  <a:moveTo>
                    <a:pt x="0" y="0"/>
                  </a:moveTo>
                  <a:lnTo>
                    <a:pt x="4" y="3"/>
                  </a:lnTo>
                  <a:lnTo>
                    <a:pt x="21" y="15"/>
                  </a:lnTo>
                  <a:lnTo>
                    <a:pt x="44" y="31"/>
                  </a:lnTo>
                  <a:lnTo>
                    <a:pt x="77" y="50"/>
                  </a:lnTo>
                  <a:lnTo>
                    <a:pt x="114" y="67"/>
                  </a:lnTo>
                  <a:lnTo>
                    <a:pt x="159" y="85"/>
                  </a:lnTo>
                  <a:lnTo>
                    <a:pt x="203" y="98"/>
                  </a:lnTo>
                  <a:lnTo>
                    <a:pt x="252" y="106"/>
                  </a:lnTo>
                  <a:lnTo>
                    <a:pt x="302" y="104"/>
                  </a:lnTo>
                  <a:lnTo>
                    <a:pt x="359" y="98"/>
                  </a:lnTo>
                  <a:lnTo>
                    <a:pt x="415" y="89"/>
                  </a:lnTo>
                  <a:lnTo>
                    <a:pt x="473" y="79"/>
                  </a:lnTo>
                  <a:lnTo>
                    <a:pt x="522" y="67"/>
                  </a:lnTo>
                  <a:lnTo>
                    <a:pt x="562" y="58"/>
                  </a:lnTo>
                  <a:lnTo>
                    <a:pt x="587" y="50"/>
                  </a:lnTo>
                  <a:lnTo>
                    <a:pt x="599" y="48"/>
                  </a:lnTo>
                  <a:lnTo>
                    <a:pt x="589" y="52"/>
                  </a:lnTo>
                  <a:lnTo>
                    <a:pt x="562" y="64"/>
                  </a:lnTo>
                  <a:lnTo>
                    <a:pt x="522" y="81"/>
                  </a:lnTo>
                  <a:lnTo>
                    <a:pt x="473" y="104"/>
                  </a:lnTo>
                  <a:lnTo>
                    <a:pt x="415" y="124"/>
                  </a:lnTo>
                  <a:lnTo>
                    <a:pt x="355" y="141"/>
                  </a:lnTo>
                  <a:lnTo>
                    <a:pt x="295" y="155"/>
                  </a:lnTo>
                  <a:lnTo>
                    <a:pt x="238" y="161"/>
                  </a:lnTo>
                  <a:lnTo>
                    <a:pt x="200" y="153"/>
                  </a:lnTo>
                  <a:lnTo>
                    <a:pt x="161" y="133"/>
                  </a:lnTo>
                  <a:lnTo>
                    <a:pt x="120" y="108"/>
                  </a:lnTo>
                  <a:lnTo>
                    <a:pt x="83" y="79"/>
                  </a:lnTo>
                  <a:lnTo>
                    <a:pt x="48" y="48"/>
                  </a:lnTo>
                  <a:lnTo>
                    <a:pt x="23" y="23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56"/>
            <p:cNvSpPr>
              <a:spLocks/>
            </p:cNvSpPr>
            <p:nvPr/>
          </p:nvSpPr>
          <p:spPr bwMode="auto">
            <a:xfrm>
              <a:off x="2915" y="925"/>
              <a:ext cx="193" cy="104"/>
            </a:xfrm>
            <a:custGeom>
              <a:avLst/>
              <a:gdLst>
                <a:gd name="T0" fmla="*/ 6 w 386"/>
                <a:gd name="T1" fmla="*/ 136 h 208"/>
                <a:gd name="T2" fmla="*/ 0 w 386"/>
                <a:gd name="T3" fmla="*/ 120 h 208"/>
                <a:gd name="T4" fmla="*/ 6 w 386"/>
                <a:gd name="T5" fmla="*/ 101 h 208"/>
                <a:gd name="T6" fmla="*/ 15 w 386"/>
                <a:gd name="T7" fmla="*/ 78 h 208"/>
                <a:gd name="T8" fmla="*/ 33 w 386"/>
                <a:gd name="T9" fmla="*/ 56 h 208"/>
                <a:gd name="T10" fmla="*/ 52 w 386"/>
                <a:gd name="T11" fmla="*/ 33 h 208"/>
                <a:gd name="T12" fmla="*/ 79 w 386"/>
                <a:gd name="T13" fmla="*/ 16 h 208"/>
                <a:gd name="T14" fmla="*/ 106 w 386"/>
                <a:gd name="T15" fmla="*/ 2 h 208"/>
                <a:gd name="T16" fmla="*/ 139 w 386"/>
                <a:gd name="T17" fmla="*/ 0 h 208"/>
                <a:gd name="T18" fmla="*/ 176 w 386"/>
                <a:gd name="T19" fmla="*/ 4 h 208"/>
                <a:gd name="T20" fmla="*/ 221 w 386"/>
                <a:gd name="T21" fmla="*/ 18 h 208"/>
                <a:gd name="T22" fmla="*/ 267 w 386"/>
                <a:gd name="T23" fmla="*/ 35 h 208"/>
                <a:gd name="T24" fmla="*/ 314 w 386"/>
                <a:gd name="T25" fmla="*/ 58 h 208"/>
                <a:gd name="T26" fmla="*/ 351 w 386"/>
                <a:gd name="T27" fmla="*/ 84 h 208"/>
                <a:gd name="T28" fmla="*/ 378 w 386"/>
                <a:gd name="T29" fmla="*/ 111 h 208"/>
                <a:gd name="T30" fmla="*/ 386 w 386"/>
                <a:gd name="T31" fmla="*/ 140 h 208"/>
                <a:gd name="T32" fmla="*/ 376 w 386"/>
                <a:gd name="T33" fmla="*/ 169 h 208"/>
                <a:gd name="T34" fmla="*/ 353 w 386"/>
                <a:gd name="T35" fmla="*/ 181 h 208"/>
                <a:gd name="T36" fmla="*/ 314 w 386"/>
                <a:gd name="T37" fmla="*/ 194 h 208"/>
                <a:gd name="T38" fmla="*/ 264 w 386"/>
                <a:gd name="T39" fmla="*/ 202 h 208"/>
                <a:gd name="T40" fmla="*/ 209 w 386"/>
                <a:gd name="T41" fmla="*/ 208 h 208"/>
                <a:gd name="T42" fmla="*/ 149 w 386"/>
                <a:gd name="T43" fmla="*/ 204 h 208"/>
                <a:gd name="T44" fmla="*/ 93 w 386"/>
                <a:gd name="T45" fmla="*/ 192 h 208"/>
                <a:gd name="T46" fmla="*/ 42 w 386"/>
                <a:gd name="T47" fmla="*/ 169 h 208"/>
                <a:gd name="T48" fmla="*/ 6 w 386"/>
                <a:gd name="T49" fmla="*/ 136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6"/>
                <a:gd name="T76" fmla="*/ 0 h 208"/>
                <a:gd name="T77" fmla="*/ 386 w 386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6" h="208">
                  <a:moveTo>
                    <a:pt x="6" y="136"/>
                  </a:moveTo>
                  <a:lnTo>
                    <a:pt x="0" y="120"/>
                  </a:lnTo>
                  <a:lnTo>
                    <a:pt x="6" y="101"/>
                  </a:lnTo>
                  <a:lnTo>
                    <a:pt x="15" y="78"/>
                  </a:lnTo>
                  <a:lnTo>
                    <a:pt x="33" y="56"/>
                  </a:lnTo>
                  <a:lnTo>
                    <a:pt x="52" y="33"/>
                  </a:lnTo>
                  <a:lnTo>
                    <a:pt x="79" y="16"/>
                  </a:lnTo>
                  <a:lnTo>
                    <a:pt x="106" y="2"/>
                  </a:lnTo>
                  <a:lnTo>
                    <a:pt x="139" y="0"/>
                  </a:lnTo>
                  <a:lnTo>
                    <a:pt x="176" y="4"/>
                  </a:lnTo>
                  <a:lnTo>
                    <a:pt x="221" y="18"/>
                  </a:lnTo>
                  <a:lnTo>
                    <a:pt x="267" y="35"/>
                  </a:lnTo>
                  <a:lnTo>
                    <a:pt x="314" y="58"/>
                  </a:lnTo>
                  <a:lnTo>
                    <a:pt x="351" y="84"/>
                  </a:lnTo>
                  <a:lnTo>
                    <a:pt x="378" y="111"/>
                  </a:lnTo>
                  <a:lnTo>
                    <a:pt x="386" y="140"/>
                  </a:lnTo>
                  <a:lnTo>
                    <a:pt x="376" y="169"/>
                  </a:lnTo>
                  <a:lnTo>
                    <a:pt x="353" y="181"/>
                  </a:lnTo>
                  <a:lnTo>
                    <a:pt x="314" y="194"/>
                  </a:lnTo>
                  <a:lnTo>
                    <a:pt x="264" y="202"/>
                  </a:lnTo>
                  <a:lnTo>
                    <a:pt x="209" y="208"/>
                  </a:lnTo>
                  <a:lnTo>
                    <a:pt x="149" y="204"/>
                  </a:lnTo>
                  <a:lnTo>
                    <a:pt x="93" y="192"/>
                  </a:lnTo>
                  <a:lnTo>
                    <a:pt x="42" y="169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57"/>
            <p:cNvSpPr>
              <a:spLocks/>
            </p:cNvSpPr>
            <p:nvPr/>
          </p:nvSpPr>
          <p:spPr bwMode="auto">
            <a:xfrm>
              <a:off x="2926" y="933"/>
              <a:ext cx="168" cy="90"/>
            </a:xfrm>
            <a:custGeom>
              <a:avLst/>
              <a:gdLst>
                <a:gd name="T0" fmla="*/ 6 w 338"/>
                <a:gd name="T1" fmla="*/ 120 h 180"/>
                <a:gd name="T2" fmla="*/ 0 w 338"/>
                <a:gd name="T3" fmla="*/ 106 h 180"/>
                <a:gd name="T4" fmla="*/ 4 w 338"/>
                <a:gd name="T5" fmla="*/ 91 h 180"/>
                <a:gd name="T6" fmla="*/ 14 w 338"/>
                <a:gd name="T7" fmla="*/ 70 h 180"/>
                <a:gd name="T8" fmla="*/ 29 w 338"/>
                <a:gd name="T9" fmla="*/ 50 h 180"/>
                <a:gd name="T10" fmla="*/ 47 w 338"/>
                <a:gd name="T11" fmla="*/ 29 h 180"/>
                <a:gd name="T12" fmla="*/ 72 w 338"/>
                <a:gd name="T13" fmla="*/ 13 h 180"/>
                <a:gd name="T14" fmla="*/ 97 w 338"/>
                <a:gd name="T15" fmla="*/ 4 h 180"/>
                <a:gd name="T16" fmla="*/ 126 w 338"/>
                <a:gd name="T17" fmla="*/ 0 h 180"/>
                <a:gd name="T18" fmla="*/ 157 w 338"/>
                <a:gd name="T19" fmla="*/ 4 h 180"/>
                <a:gd name="T20" fmla="*/ 196 w 338"/>
                <a:gd name="T21" fmla="*/ 15 h 180"/>
                <a:gd name="T22" fmla="*/ 235 w 338"/>
                <a:gd name="T23" fmla="*/ 29 h 180"/>
                <a:gd name="T24" fmla="*/ 276 w 338"/>
                <a:gd name="T25" fmla="*/ 50 h 180"/>
                <a:gd name="T26" fmla="*/ 307 w 338"/>
                <a:gd name="T27" fmla="*/ 72 h 180"/>
                <a:gd name="T28" fmla="*/ 330 w 338"/>
                <a:gd name="T29" fmla="*/ 97 h 180"/>
                <a:gd name="T30" fmla="*/ 338 w 338"/>
                <a:gd name="T31" fmla="*/ 120 h 180"/>
                <a:gd name="T32" fmla="*/ 328 w 338"/>
                <a:gd name="T33" fmla="*/ 145 h 180"/>
                <a:gd name="T34" fmla="*/ 307 w 338"/>
                <a:gd name="T35" fmla="*/ 155 h 180"/>
                <a:gd name="T36" fmla="*/ 276 w 338"/>
                <a:gd name="T37" fmla="*/ 167 h 180"/>
                <a:gd name="T38" fmla="*/ 233 w 338"/>
                <a:gd name="T39" fmla="*/ 174 h 180"/>
                <a:gd name="T40" fmla="*/ 184 w 338"/>
                <a:gd name="T41" fmla="*/ 180 h 180"/>
                <a:gd name="T42" fmla="*/ 132 w 338"/>
                <a:gd name="T43" fmla="*/ 176 h 180"/>
                <a:gd name="T44" fmla="*/ 84 w 338"/>
                <a:gd name="T45" fmla="*/ 168 h 180"/>
                <a:gd name="T46" fmla="*/ 39 w 338"/>
                <a:gd name="T47" fmla="*/ 149 h 180"/>
                <a:gd name="T48" fmla="*/ 6 w 338"/>
                <a:gd name="T49" fmla="*/ 120 h 1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180"/>
                <a:gd name="T77" fmla="*/ 338 w 338"/>
                <a:gd name="T78" fmla="*/ 180 h 1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180">
                  <a:moveTo>
                    <a:pt x="6" y="120"/>
                  </a:moveTo>
                  <a:lnTo>
                    <a:pt x="0" y="106"/>
                  </a:lnTo>
                  <a:lnTo>
                    <a:pt x="4" y="91"/>
                  </a:lnTo>
                  <a:lnTo>
                    <a:pt x="14" y="70"/>
                  </a:lnTo>
                  <a:lnTo>
                    <a:pt x="29" y="50"/>
                  </a:lnTo>
                  <a:lnTo>
                    <a:pt x="47" y="29"/>
                  </a:lnTo>
                  <a:lnTo>
                    <a:pt x="72" y="13"/>
                  </a:lnTo>
                  <a:lnTo>
                    <a:pt x="97" y="4"/>
                  </a:lnTo>
                  <a:lnTo>
                    <a:pt x="126" y="0"/>
                  </a:lnTo>
                  <a:lnTo>
                    <a:pt x="157" y="4"/>
                  </a:lnTo>
                  <a:lnTo>
                    <a:pt x="196" y="15"/>
                  </a:lnTo>
                  <a:lnTo>
                    <a:pt x="235" y="29"/>
                  </a:lnTo>
                  <a:lnTo>
                    <a:pt x="276" y="50"/>
                  </a:lnTo>
                  <a:lnTo>
                    <a:pt x="307" y="72"/>
                  </a:lnTo>
                  <a:lnTo>
                    <a:pt x="330" y="97"/>
                  </a:lnTo>
                  <a:lnTo>
                    <a:pt x="338" y="120"/>
                  </a:lnTo>
                  <a:lnTo>
                    <a:pt x="328" y="145"/>
                  </a:lnTo>
                  <a:lnTo>
                    <a:pt x="307" y="155"/>
                  </a:lnTo>
                  <a:lnTo>
                    <a:pt x="276" y="167"/>
                  </a:lnTo>
                  <a:lnTo>
                    <a:pt x="233" y="174"/>
                  </a:lnTo>
                  <a:lnTo>
                    <a:pt x="184" y="180"/>
                  </a:lnTo>
                  <a:lnTo>
                    <a:pt x="132" y="176"/>
                  </a:lnTo>
                  <a:lnTo>
                    <a:pt x="84" y="168"/>
                  </a:lnTo>
                  <a:lnTo>
                    <a:pt x="39" y="149"/>
                  </a:lnTo>
                  <a:lnTo>
                    <a:pt x="6" y="120"/>
                  </a:lnTo>
                  <a:close/>
                </a:path>
              </a:pathLst>
            </a:custGeom>
            <a:solidFill>
              <a:srgbClr val="FFF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58"/>
            <p:cNvSpPr>
              <a:spLocks/>
            </p:cNvSpPr>
            <p:nvPr/>
          </p:nvSpPr>
          <p:spPr bwMode="auto">
            <a:xfrm>
              <a:off x="2937" y="942"/>
              <a:ext cx="144" cy="76"/>
            </a:xfrm>
            <a:custGeom>
              <a:avLst/>
              <a:gdLst>
                <a:gd name="T0" fmla="*/ 2 w 287"/>
                <a:gd name="T1" fmla="*/ 103 h 153"/>
                <a:gd name="T2" fmla="*/ 0 w 287"/>
                <a:gd name="T3" fmla="*/ 91 h 153"/>
                <a:gd name="T4" fmla="*/ 4 w 287"/>
                <a:gd name="T5" fmla="*/ 76 h 153"/>
                <a:gd name="T6" fmla="*/ 10 w 287"/>
                <a:gd name="T7" fmla="*/ 58 h 153"/>
                <a:gd name="T8" fmla="*/ 24 w 287"/>
                <a:gd name="T9" fmla="*/ 43 h 153"/>
                <a:gd name="T10" fmla="*/ 39 w 287"/>
                <a:gd name="T11" fmla="*/ 25 h 153"/>
                <a:gd name="T12" fmla="*/ 59 w 287"/>
                <a:gd name="T13" fmla="*/ 12 h 153"/>
                <a:gd name="T14" fmla="*/ 80 w 287"/>
                <a:gd name="T15" fmla="*/ 2 h 153"/>
                <a:gd name="T16" fmla="*/ 105 w 287"/>
                <a:gd name="T17" fmla="*/ 0 h 153"/>
                <a:gd name="T18" fmla="*/ 132 w 287"/>
                <a:gd name="T19" fmla="*/ 2 h 153"/>
                <a:gd name="T20" fmla="*/ 167 w 287"/>
                <a:gd name="T21" fmla="*/ 12 h 153"/>
                <a:gd name="T22" fmla="*/ 200 w 287"/>
                <a:gd name="T23" fmla="*/ 23 h 153"/>
                <a:gd name="T24" fmla="*/ 235 w 287"/>
                <a:gd name="T25" fmla="*/ 41 h 153"/>
                <a:gd name="T26" fmla="*/ 262 w 287"/>
                <a:gd name="T27" fmla="*/ 58 h 153"/>
                <a:gd name="T28" fmla="*/ 282 w 287"/>
                <a:gd name="T29" fmla="*/ 80 h 153"/>
                <a:gd name="T30" fmla="*/ 287 w 287"/>
                <a:gd name="T31" fmla="*/ 101 h 153"/>
                <a:gd name="T32" fmla="*/ 280 w 287"/>
                <a:gd name="T33" fmla="*/ 122 h 153"/>
                <a:gd name="T34" fmla="*/ 262 w 287"/>
                <a:gd name="T35" fmla="*/ 132 h 153"/>
                <a:gd name="T36" fmla="*/ 235 w 287"/>
                <a:gd name="T37" fmla="*/ 142 h 153"/>
                <a:gd name="T38" fmla="*/ 196 w 287"/>
                <a:gd name="T39" fmla="*/ 148 h 153"/>
                <a:gd name="T40" fmla="*/ 156 w 287"/>
                <a:gd name="T41" fmla="*/ 153 h 153"/>
                <a:gd name="T42" fmla="*/ 111 w 287"/>
                <a:gd name="T43" fmla="*/ 150 h 153"/>
                <a:gd name="T44" fmla="*/ 68 w 287"/>
                <a:gd name="T45" fmla="*/ 142 h 153"/>
                <a:gd name="T46" fmla="*/ 29 w 287"/>
                <a:gd name="T47" fmla="*/ 126 h 153"/>
                <a:gd name="T48" fmla="*/ 2 w 287"/>
                <a:gd name="T49" fmla="*/ 103 h 1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7"/>
                <a:gd name="T76" fmla="*/ 0 h 153"/>
                <a:gd name="T77" fmla="*/ 287 w 287"/>
                <a:gd name="T78" fmla="*/ 153 h 1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7" h="153">
                  <a:moveTo>
                    <a:pt x="2" y="103"/>
                  </a:moveTo>
                  <a:lnTo>
                    <a:pt x="0" y="91"/>
                  </a:lnTo>
                  <a:lnTo>
                    <a:pt x="4" y="76"/>
                  </a:lnTo>
                  <a:lnTo>
                    <a:pt x="10" y="58"/>
                  </a:lnTo>
                  <a:lnTo>
                    <a:pt x="24" y="43"/>
                  </a:lnTo>
                  <a:lnTo>
                    <a:pt x="39" y="25"/>
                  </a:lnTo>
                  <a:lnTo>
                    <a:pt x="59" y="12"/>
                  </a:lnTo>
                  <a:lnTo>
                    <a:pt x="80" y="2"/>
                  </a:lnTo>
                  <a:lnTo>
                    <a:pt x="105" y="0"/>
                  </a:lnTo>
                  <a:lnTo>
                    <a:pt x="132" y="2"/>
                  </a:lnTo>
                  <a:lnTo>
                    <a:pt x="167" y="12"/>
                  </a:lnTo>
                  <a:lnTo>
                    <a:pt x="200" y="23"/>
                  </a:lnTo>
                  <a:lnTo>
                    <a:pt x="235" y="41"/>
                  </a:lnTo>
                  <a:lnTo>
                    <a:pt x="262" y="58"/>
                  </a:lnTo>
                  <a:lnTo>
                    <a:pt x="282" y="80"/>
                  </a:lnTo>
                  <a:lnTo>
                    <a:pt x="287" y="101"/>
                  </a:lnTo>
                  <a:lnTo>
                    <a:pt x="280" y="122"/>
                  </a:lnTo>
                  <a:lnTo>
                    <a:pt x="262" y="132"/>
                  </a:lnTo>
                  <a:lnTo>
                    <a:pt x="235" y="142"/>
                  </a:lnTo>
                  <a:lnTo>
                    <a:pt x="196" y="148"/>
                  </a:lnTo>
                  <a:lnTo>
                    <a:pt x="156" y="153"/>
                  </a:lnTo>
                  <a:lnTo>
                    <a:pt x="111" y="150"/>
                  </a:lnTo>
                  <a:lnTo>
                    <a:pt x="68" y="142"/>
                  </a:lnTo>
                  <a:lnTo>
                    <a:pt x="29" y="126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FF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59"/>
            <p:cNvSpPr>
              <a:spLocks/>
            </p:cNvSpPr>
            <p:nvPr/>
          </p:nvSpPr>
          <p:spPr bwMode="auto">
            <a:xfrm>
              <a:off x="2948" y="949"/>
              <a:ext cx="119" cy="64"/>
            </a:xfrm>
            <a:custGeom>
              <a:avLst/>
              <a:gdLst>
                <a:gd name="T0" fmla="*/ 4 w 238"/>
                <a:gd name="T1" fmla="*/ 83 h 128"/>
                <a:gd name="T2" fmla="*/ 0 w 238"/>
                <a:gd name="T3" fmla="*/ 73 h 128"/>
                <a:gd name="T4" fmla="*/ 2 w 238"/>
                <a:gd name="T5" fmla="*/ 62 h 128"/>
                <a:gd name="T6" fmla="*/ 7 w 238"/>
                <a:gd name="T7" fmla="*/ 46 h 128"/>
                <a:gd name="T8" fmla="*/ 19 w 238"/>
                <a:gd name="T9" fmla="*/ 33 h 128"/>
                <a:gd name="T10" fmla="*/ 31 w 238"/>
                <a:gd name="T11" fmla="*/ 17 h 128"/>
                <a:gd name="T12" fmla="*/ 48 w 238"/>
                <a:gd name="T13" fmla="*/ 7 h 128"/>
                <a:gd name="T14" fmla="*/ 66 w 238"/>
                <a:gd name="T15" fmla="*/ 0 h 128"/>
                <a:gd name="T16" fmla="*/ 87 w 238"/>
                <a:gd name="T17" fmla="*/ 0 h 128"/>
                <a:gd name="T18" fmla="*/ 108 w 238"/>
                <a:gd name="T19" fmla="*/ 0 h 128"/>
                <a:gd name="T20" fmla="*/ 137 w 238"/>
                <a:gd name="T21" fmla="*/ 7 h 128"/>
                <a:gd name="T22" fmla="*/ 165 w 238"/>
                <a:gd name="T23" fmla="*/ 17 h 128"/>
                <a:gd name="T24" fmla="*/ 194 w 238"/>
                <a:gd name="T25" fmla="*/ 33 h 128"/>
                <a:gd name="T26" fmla="*/ 215 w 238"/>
                <a:gd name="T27" fmla="*/ 48 h 128"/>
                <a:gd name="T28" fmla="*/ 232 w 238"/>
                <a:gd name="T29" fmla="*/ 66 h 128"/>
                <a:gd name="T30" fmla="*/ 238 w 238"/>
                <a:gd name="T31" fmla="*/ 83 h 128"/>
                <a:gd name="T32" fmla="*/ 232 w 238"/>
                <a:gd name="T33" fmla="*/ 103 h 128"/>
                <a:gd name="T34" fmla="*/ 217 w 238"/>
                <a:gd name="T35" fmla="*/ 110 h 128"/>
                <a:gd name="T36" fmla="*/ 196 w 238"/>
                <a:gd name="T37" fmla="*/ 118 h 128"/>
                <a:gd name="T38" fmla="*/ 163 w 238"/>
                <a:gd name="T39" fmla="*/ 122 h 128"/>
                <a:gd name="T40" fmla="*/ 130 w 238"/>
                <a:gd name="T41" fmla="*/ 128 h 128"/>
                <a:gd name="T42" fmla="*/ 93 w 238"/>
                <a:gd name="T43" fmla="*/ 126 h 128"/>
                <a:gd name="T44" fmla="*/ 58 w 238"/>
                <a:gd name="T45" fmla="*/ 118 h 128"/>
                <a:gd name="T46" fmla="*/ 27 w 238"/>
                <a:gd name="T47" fmla="*/ 104 h 128"/>
                <a:gd name="T48" fmla="*/ 4 w 238"/>
                <a:gd name="T49" fmla="*/ 83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8"/>
                <a:gd name="T76" fmla="*/ 0 h 128"/>
                <a:gd name="T77" fmla="*/ 238 w 238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8" h="128">
                  <a:moveTo>
                    <a:pt x="4" y="83"/>
                  </a:moveTo>
                  <a:lnTo>
                    <a:pt x="0" y="73"/>
                  </a:lnTo>
                  <a:lnTo>
                    <a:pt x="2" y="62"/>
                  </a:lnTo>
                  <a:lnTo>
                    <a:pt x="7" y="46"/>
                  </a:lnTo>
                  <a:lnTo>
                    <a:pt x="19" y="33"/>
                  </a:lnTo>
                  <a:lnTo>
                    <a:pt x="31" y="17"/>
                  </a:lnTo>
                  <a:lnTo>
                    <a:pt x="48" y="7"/>
                  </a:lnTo>
                  <a:lnTo>
                    <a:pt x="66" y="0"/>
                  </a:lnTo>
                  <a:lnTo>
                    <a:pt x="87" y="0"/>
                  </a:lnTo>
                  <a:lnTo>
                    <a:pt x="108" y="0"/>
                  </a:lnTo>
                  <a:lnTo>
                    <a:pt x="137" y="7"/>
                  </a:lnTo>
                  <a:lnTo>
                    <a:pt x="165" y="17"/>
                  </a:lnTo>
                  <a:lnTo>
                    <a:pt x="194" y="33"/>
                  </a:lnTo>
                  <a:lnTo>
                    <a:pt x="215" y="48"/>
                  </a:lnTo>
                  <a:lnTo>
                    <a:pt x="232" y="66"/>
                  </a:lnTo>
                  <a:lnTo>
                    <a:pt x="238" y="83"/>
                  </a:lnTo>
                  <a:lnTo>
                    <a:pt x="232" y="103"/>
                  </a:lnTo>
                  <a:lnTo>
                    <a:pt x="217" y="110"/>
                  </a:lnTo>
                  <a:lnTo>
                    <a:pt x="196" y="118"/>
                  </a:lnTo>
                  <a:lnTo>
                    <a:pt x="163" y="122"/>
                  </a:lnTo>
                  <a:lnTo>
                    <a:pt x="130" y="128"/>
                  </a:lnTo>
                  <a:lnTo>
                    <a:pt x="93" y="126"/>
                  </a:lnTo>
                  <a:lnTo>
                    <a:pt x="58" y="118"/>
                  </a:lnTo>
                  <a:lnTo>
                    <a:pt x="27" y="104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60"/>
            <p:cNvSpPr>
              <a:spLocks/>
            </p:cNvSpPr>
            <p:nvPr/>
          </p:nvSpPr>
          <p:spPr bwMode="auto">
            <a:xfrm>
              <a:off x="2958" y="957"/>
              <a:ext cx="96" cy="52"/>
            </a:xfrm>
            <a:custGeom>
              <a:avLst/>
              <a:gdLst>
                <a:gd name="T0" fmla="*/ 4 w 192"/>
                <a:gd name="T1" fmla="*/ 68 h 103"/>
                <a:gd name="T2" fmla="*/ 0 w 192"/>
                <a:gd name="T3" fmla="*/ 60 h 103"/>
                <a:gd name="T4" fmla="*/ 2 w 192"/>
                <a:gd name="T5" fmla="*/ 51 h 103"/>
                <a:gd name="T6" fmla="*/ 6 w 192"/>
                <a:gd name="T7" fmla="*/ 39 h 103"/>
                <a:gd name="T8" fmla="*/ 16 w 192"/>
                <a:gd name="T9" fmla="*/ 27 h 103"/>
                <a:gd name="T10" fmla="*/ 25 w 192"/>
                <a:gd name="T11" fmla="*/ 16 h 103"/>
                <a:gd name="T12" fmla="*/ 39 w 192"/>
                <a:gd name="T13" fmla="*/ 6 h 103"/>
                <a:gd name="T14" fmla="*/ 54 w 192"/>
                <a:gd name="T15" fmla="*/ 0 h 103"/>
                <a:gd name="T16" fmla="*/ 72 w 192"/>
                <a:gd name="T17" fmla="*/ 0 h 103"/>
                <a:gd name="T18" fmla="*/ 89 w 192"/>
                <a:gd name="T19" fmla="*/ 0 h 103"/>
                <a:gd name="T20" fmla="*/ 113 w 192"/>
                <a:gd name="T21" fmla="*/ 8 h 103"/>
                <a:gd name="T22" fmla="*/ 136 w 192"/>
                <a:gd name="T23" fmla="*/ 16 h 103"/>
                <a:gd name="T24" fmla="*/ 159 w 192"/>
                <a:gd name="T25" fmla="*/ 27 h 103"/>
                <a:gd name="T26" fmla="*/ 177 w 192"/>
                <a:gd name="T27" fmla="*/ 39 h 103"/>
                <a:gd name="T28" fmla="*/ 188 w 192"/>
                <a:gd name="T29" fmla="*/ 55 h 103"/>
                <a:gd name="T30" fmla="*/ 192 w 192"/>
                <a:gd name="T31" fmla="*/ 70 h 103"/>
                <a:gd name="T32" fmla="*/ 186 w 192"/>
                <a:gd name="T33" fmla="*/ 86 h 103"/>
                <a:gd name="T34" fmla="*/ 175 w 192"/>
                <a:gd name="T35" fmla="*/ 89 h 103"/>
                <a:gd name="T36" fmla="*/ 157 w 192"/>
                <a:gd name="T37" fmla="*/ 95 h 103"/>
                <a:gd name="T38" fmla="*/ 132 w 192"/>
                <a:gd name="T39" fmla="*/ 99 h 103"/>
                <a:gd name="T40" fmla="*/ 105 w 192"/>
                <a:gd name="T41" fmla="*/ 103 h 103"/>
                <a:gd name="T42" fmla="*/ 76 w 192"/>
                <a:gd name="T43" fmla="*/ 101 h 103"/>
                <a:gd name="T44" fmla="*/ 49 w 192"/>
                <a:gd name="T45" fmla="*/ 95 h 103"/>
                <a:gd name="T46" fmla="*/ 21 w 192"/>
                <a:gd name="T47" fmla="*/ 84 h 103"/>
                <a:gd name="T48" fmla="*/ 4 w 192"/>
                <a:gd name="T49" fmla="*/ 68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2"/>
                <a:gd name="T76" fmla="*/ 0 h 103"/>
                <a:gd name="T77" fmla="*/ 192 w 192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2" h="103">
                  <a:moveTo>
                    <a:pt x="4" y="68"/>
                  </a:moveTo>
                  <a:lnTo>
                    <a:pt x="0" y="60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6" y="27"/>
                  </a:lnTo>
                  <a:lnTo>
                    <a:pt x="25" y="16"/>
                  </a:lnTo>
                  <a:lnTo>
                    <a:pt x="39" y="6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9" y="0"/>
                  </a:lnTo>
                  <a:lnTo>
                    <a:pt x="113" y="8"/>
                  </a:lnTo>
                  <a:lnTo>
                    <a:pt x="136" y="16"/>
                  </a:lnTo>
                  <a:lnTo>
                    <a:pt x="159" y="27"/>
                  </a:lnTo>
                  <a:lnTo>
                    <a:pt x="177" y="39"/>
                  </a:lnTo>
                  <a:lnTo>
                    <a:pt x="188" y="55"/>
                  </a:lnTo>
                  <a:lnTo>
                    <a:pt x="192" y="70"/>
                  </a:lnTo>
                  <a:lnTo>
                    <a:pt x="186" y="86"/>
                  </a:lnTo>
                  <a:lnTo>
                    <a:pt x="175" y="89"/>
                  </a:lnTo>
                  <a:lnTo>
                    <a:pt x="157" y="95"/>
                  </a:lnTo>
                  <a:lnTo>
                    <a:pt x="132" y="99"/>
                  </a:lnTo>
                  <a:lnTo>
                    <a:pt x="105" y="103"/>
                  </a:lnTo>
                  <a:lnTo>
                    <a:pt x="76" y="101"/>
                  </a:lnTo>
                  <a:lnTo>
                    <a:pt x="49" y="95"/>
                  </a:lnTo>
                  <a:lnTo>
                    <a:pt x="21" y="84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FFF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61"/>
            <p:cNvSpPr>
              <a:spLocks/>
            </p:cNvSpPr>
            <p:nvPr/>
          </p:nvSpPr>
          <p:spPr bwMode="auto">
            <a:xfrm>
              <a:off x="2968" y="966"/>
              <a:ext cx="73" cy="37"/>
            </a:xfrm>
            <a:custGeom>
              <a:avLst/>
              <a:gdLst>
                <a:gd name="T0" fmla="*/ 2 w 146"/>
                <a:gd name="T1" fmla="*/ 48 h 73"/>
                <a:gd name="T2" fmla="*/ 0 w 146"/>
                <a:gd name="T3" fmla="*/ 35 h 73"/>
                <a:gd name="T4" fmla="*/ 12 w 146"/>
                <a:gd name="T5" fmla="*/ 19 h 73"/>
                <a:gd name="T6" fmla="*/ 18 w 146"/>
                <a:gd name="T7" fmla="*/ 11 h 73"/>
                <a:gd name="T8" fmla="*/ 30 w 146"/>
                <a:gd name="T9" fmla="*/ 6 h 73"/>
                <a:gd name="T10" fmla="*/ 41 w 146"/>
                <a:gd name="T11" fmla="*/ 0 h 73"/>
                <a:gd name="T12" fmla="*/ 53 w 146"/>
                <a:gd name="T13" fmla="*/ 0 h 73"/>
                <a:gd name="T14" fmla="*/ 64 w 146"/>
                <a:gd name="T15" fmla="*/ 0 h 73"/>
                <a:gd name="T16" fmla="*/ 82 w 146"/>
                <a:gd name="T17" fmla="*/ 4 h 73"/>
                <a:gd name="T18" fmla="*/ 99 w 146"/>
                <a:gd name="T19" fmla="*/ 9 h 73"/>
                <a:gd name="T20" fmla="*/ 119 w 146"/>
                <a:gd name="T21" fmla="*/ 19 h 73"/>
                <a:gd name="T22" fmla="*/ 132 w 146"/>
                <a:gd name="T23" fmla="*/ 27 h 73"/>
                <a:gd name="T24" fmla="*/ 142 w 146"/>
                <a:gd name="T25" fmla="*/ 38 h 73"/>
                <a:gd name="T26" fmla="*/ 146 w 146"/>
                <a:gd name="T27" fmla="*/ 48 h 73"/>
                <a:gd name="T28" fmla="*/ 144 w 146"/>
                <a:gd name="T29" fmla="*/ 60 h 73"/>
                <a:gd name="T30" fmla="*/ 134 w 146"/>
                <a:gd name="T31" fmla="*/ 64 h 73"/>
                <a:gd name="T32" fmla="*/ 119 w 146"/>
                <a:gd name="T33" fmla="*/ 68 h 73"/>
                <a:gd name="T34" fmla="*/ 99 w 146"/>
                <a:gd name="T35" fmla="*/ 71 h 73"/>
                <a:gd name="T36" fmla="*/ 80 w 146"/>
                <a:gd name="T37" fmla="*/ 73 h 73"/>
                <a:gd name="T38" fmla="*/ 57 w 146"/>
                <a:gd name="T39" fmla="*/ 71 h 73"/>
                <a:gd name="T40" fmla="*/ 35 w 146"/>
                <a:gd name="T41" fmla="*/ 68 h 73"/>
                <a:gd name="T42" fmla="*/ 16 w 146"/>
                <a:gd name="T43" fmla="*/ 60 h 73"/>
                <a:gd name="T44" fmla="*/ 2 w 146"/>
                <a:gd name="T45" fmla="*/ 48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6"/>
                <a:gd name="T70" fmla="*/ 0 h 73"/>
                <a:gd name="T71" fmla="*/ 146 w 146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6" h="73">
                  <a:moveTo>
                    <a:pt x="2" y="48"/>
                  </a:moveTo>
                  <a:lnTo>
                    <a:pt x="0" y="35"/>
                  </a:lnTo>
                  <a:lnTo>
                    <a:pt x="12" y="19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9" y="9"/>
                  </a:lnTo>
                  <a:lnTo>
                    <a:pt x="119" y="19"/>
                  </a:lnTo>
                  <a:lnTo>
                    <a:pt x="132" y="27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4" y="60"/>
                  </a:lnTo>
                  <a:lnTo>
                    <a:pt x="134" y="64"/>
                  </a:lnTo>
                  <a:lnTo>
                    <a:pt x="119" y="68"/>
                  </a:lnTo>
                  <a:lnTo>
                    <a:pt x="99" y="71"/>
                  </a:lnTo>
                  <a:lnTo>
                    <a:pt x="80" y="73"/>
                  </a:lnTo>
                  <a:lnTo>
                    <a:pt x="57" y="71"/>
                  </a:lnTo>
                  <a:lnTo>
                    <a:pt x="35" y="68"/>
                  </a:lnTo>
                  <a:lnTo>
                    <a:pt x="16" y="60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62"/>
            <p:cNvSpPr>
              <a:spLocks/>
            </p:cNvSpPr>
            <p:nvPr/>
          </p:nvSpPr>
          <p:spPr bwMode="auto">
            <a:xfrm>
              <a:off x="3352" y="1061"/>
              <a:ext cx="509" cy="1590"/>
            </a:xfrm>
            <a:custGeom>
              <a:avLst/>
              <a:gdLst>
                <a:gd name="T0" fmla="*/ 0 w 1019"/>
                <a:gd name="T1" fmla="*/ 0 h 3180"/>
                <a:gd name="T2" fmla="*/ 76 w 1019"/>
                <a:gd name="T3" fmla="*/ 25 h 3180"/>
                <a:gd name="T4" fmla="*/ 148 w 1019"/>
                <a:gd name="T5" fmla="*/ 54 h 3180"/>
                <a:gd name="T6" fmla="*/ 218 w 1019"/>
                <a:gd name="T7" fmla="*/ 85 h 3180"/>
                <a:gd name="T8" fmla="*/ 289 w 1019"/>
                <a:gd name="T9" fmla="*/ 118 h 3180"/>
                <a:gd name="T10" fmla="*/ 359 w 1019"/>
                <a:gd name="T11" fmla="*/ 149 h 3180"/>
                <a:gd name="T12" fmla="*/ 429 w 1019"/>
                <a:gd name="T13" fmla="*/ 180 h 3180"/>
                <a:gd name="T14" fmla="*/ 503 w 1019"/>
                <a:gd name="T15" fmla="*/ 207 h 3180"/>
                <a:gd name="T16" fmla="*/ 582 w 1019"/>
                <a:gd name="T17" fmla="*/ 236 h 3180"/>
                <a:gd name="T18" fmla="*/ 631 w 1019"/>
                <a:gd name="T19" fmla="*/ 428 h 3180"/>
                <a:gd name="T20" fmla="*/ 685 w 1019"/>
                <a:gd name="T21" fmla="*/ 620 h 3180"/>
                <a:gd name="T22" fmla="*/ 741 w 1019"/>
                <a:gd name="T23" fmla="*/ 808 h 3180"/>
                <a:gd name="T24" fmla="*/ 799 w 1019"/>
                <a:gd name="T25" fmla="*/ 998 h 3180"/>
                <a:gd name="T26" fmla="*/ 856 w 1019"/>
                <a:gd name="T27" fmla="*/ 1187 h 3180"/>
                <a:gd name="T28" fmla="*/ 912 w 1019"/>
                <a:gd name="T29" fmla="*/ 1377 h 3180"/>
                <a:gd name="T30" fmla="*/ 966 w 1019"/>
                <a:gd name="T31" fmla="*/ 1567 h 3180"/>
                <a:gd name="T32" fmla="*/ 1019 w 1019"/>
                <a:gd name="T33" fmla="*/ 1763 h 3180"/>
                <a:gd name="T34" fmla="*/ 937 w 1019"/>
                <a:gd name="T35" fmla="*/ 1939 h 3180"/>
                <a:gd name="T36" fmla="*/ 858 w 1019"/>
                <a:gd name="T37" fmla="*/ 2116 h 3180"/>
                <a:gd name="T38" fmla="*/ 778 w 1019"/>
                <a:gd name="T39" fmla="*/ 2292 h 3180"/>
                <a:gd name="T40" fmla="*/ 699 w 1019"/>
                <a:gd name="T41" fmla="*/ 2470 h 3180"/>
                <a:gd name="T42" fmla="*/ 617 w 1019"/>
                <a:gd name="T43" fmla="*/ 2647 h 3180"/>
                <a:gd name="T44" fmla="*/ 538 w 1019"/>
                <a:gd name="T45" fmla="*/ 2825 h 3180"/>
                <a:gd name="T46" fmla="*/ 458 w 1019"/>
                <a:gd name="T47" fmla="*/ 3002 h 3180"/>
                <a:gd name="T48" fmla="*/ 381 w 1019"/>
                <a:gd name="T49" fmla="*/ 3180 h 3180"/>
                <a:gd name="T50" fmla="*/ 348 w 1019"/>
                <a:gd name="T51" fmla="*/ 3070 h 3180"/>
                <a:gd name="T52" fmla="*/ 317 w 1019"/>
                <a:gd name="T53" fmla="*/ 2961 h 3180"/>
                <a:gd name="T54" fmla="*/ 284 w 1019"/>
                <a:gd name="T55" fmla="*/ 2851 h 3180"/>
                <a:gd name="T56" fmla="*/ 253 w 1019"/>
                <a:gd name="T57" fmla="*/ 2742 h 3180"/>
                <a:gd name="T58" fmla="*/ 220 w 1019"/>
                <a:gd name="T59" fmla="*/ 2631 h 3180"/>
                <a:gd name="T60" fmla="*/ 189 w 1019"/>
                <a:gd name="T61" fmla="*/ 2523 h 3180"/>
                <a:gd name="T62" fmla="*/ 156 w 1019"/>
                <a:gd name="T63" fmla="*/ 2414 h 3180"/>
                <a:gd name="T64" fmla="*/ 127 w 1019"/>
                <a:gd name="T65" fmla="*/ 2308 h 3180"/>
                <a:gd name="T66" fmla="*/ 177 w 1019"/>
                <a:gd name="T67" fmla="*/ 2220 h 3180"/>
                <a:gd name="T68" fmla="*/ 223 w 1019"/>
                <a:gd name="T69" fmla="*/ 2135 h 3180"/>
                <a:gd name="T70" fmla="*/ 266 w 1019"/>
                <a:gd name="T71" fmla="*/ 2048 h 3180"/>
                <a:gd name="T72" fmla="*/ 311 w 1019"/>
                <a:gd name="T73" fmla="*/ 1962 h 3180"/>
                <a:gd name="T74" fmla="*/ 351 w 1019"/>
                <a:gd name="T75" fmla="*/ 1875 h 3180"/>
                <a:gd name="T76" fmla="*/ 396 w 1019"/>
                <a:gd name="T77" fmla="*/ 1790 h 3180"/>
                <a:gd name="T78" fmla="*/ 443 w 1019"/>
                <a:gd name="T79" fmla="*/ 1704 h 3180"/>
                <a:gd name="T80" fmla="*/ 497 w 1019"/>
                <a:gd name="T81" fmla="*/ 1619 h 3180"/>
                <a:gd name="T82" fmla="*/ 458 w 1019"/>
                <a:gd name="T83" fmla="*/ 1503 h 3180"/>
                <a:gd name="T84" fmla="*/ 427 w 1019"/>
                <a:gd name="T85" fmla="*/ 1388 h 3180"/>
                <a:gd name="T86" fmla="*/ 396 w 1019"/>
                <a:gd name="T87" fmla="*/ 1276 h 3180"/>
                <a:gd name="T88" fmla="*/ 361 w 1019"/>
                <a:gd name="T89" fmla="*/ 1171 h 3180"/>
                <a:gd name="T90" fmla="*/ 315 w 1019"/>
                <a:gd name="T91" fmla="*/ 1072 h 3180"/>
                <a:gd name="T92" fmla="*/ 255 w 1019"/>
                <a:gd name="T93" fmla="*/ 987 h 3180"/>
                <a:gd name="T94" fmla="*/ 177 w 1019"/>
                <a:gd name="T95" fmla="*/ 913 h 3180"/>
                <a:gd name="T96" fmla="*/ 80 w 1019"/>
                <a:gd name="T97" fmla="*/ 859 h 3180"/>
                <a:gd name="T98" fmla="*/ 66 w 1019"/>
                <a:gd name="T99" fmla="*/ 760 h 3180"/>
                <a:gd name="T100" fmla="*/ 57 w 1019"/>
                <a:gd name="T101" fmla="*/ 653 h 3180"/>
                <a:gd name="T102" fmla="*/ 47 w 1019"/>
                <a:gd name="T103" fmla="*/ 541 h 3180"/>
                <a:gd name="T104" fmla="*/ 39 w 1019"/>
                <a:gd name="T105" fmla="*/ 426 h 3180"/>
                <a:gd name="T106" fmla="*/ 30 w 1019"/>
                <a:gd name="T107" fmla="*/ 310 h 3180"/>
                <a:gd name="T108" fmla="*/ 22 w 1019"/>
                <a:gd name="T109" fmla="*/ 199 h 3180"/>
                <a:gd name="T110" fmla="*/ 10 w 1019"/>
                <a:gd name="T111" fmla="*/ 95 h 3180"/>
                <a:gd name="T112" fmla="*/ 0 w 1019"/>
                <a:gd name="T113" fmla="*/ 0 h 3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9"/>
                <a:gd name="T172" fmla="*/ 0 h 3180"/>
                <a:gd name="T173" fmla="*/ 1019 w 1019"/>
                <a:gd name="T174" fmla="*/ 3180 h 3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9" h="3180">
                  <a:moveTo>
                    <a:pt x="0" y="0"/>
                  </a:moveTo>
                  <a:lnTo>
                    <a:pt x="76" y="25"/>
                  </a:lnTo>
                  <a:lnTo>
                    <a:pt x="148" y="54"/>
                  </a:lnTo>
                  <a:lnTo>
                    <a:pt x="218" y="85"/>
                  </a:lnTo>
                  <a:lnTo>
                    <a:pt x="289" y="118"/>
                  </a:lnTo>
                  <a:lnTo>
                    <a:pt x="359" y="149"/>
                  </a:lnTo>
                  <a:lnTo>
                    <a:pt x="429" y="180"/>
                  </a:lnTo>
                  <a:lnTo>
                    <a:pt x="503" y="207"/>
                  </a:lnTo>
                  <a:lnTo>
                    <a:pt x="582" y="236"/>
                  </a:lnTo>
                  <a:lnTo>
                    <a:pt x="631" y="428"/>
                  </a:lnTo>
                  <a:lnTo>
                    <a:pt x="685" y="620"/>
                  </a:lnTo>
                  <a:lnTo>
                    <a:pt x="741" y="808"/>
                  </a:lnTo>
                  <a:lnTo>
                    <a:pt x="799" y="998"/>
                  </a:lnTo>
                  <a:lnTo>
                    <a:pt x="856" y="1187"/>
                  </a:lnTo>
                  <a:lnTo>
                    <a:pt x="912" y="1377"/>
                  </a:lnTo>
                  <a:lnTo>
                    <a:pt x="966" y="1567"/>
                  </a:lnTo>
                  <a:lnTo>
                    <a:pt x="1019" y="1763"/>
                  </a:lnTo>
                  <a:lnTo>
                    <a:pt x="937" y="1939"/>
                  </a:lnTo>
                  <a:lnTo>
                    <a:pt x="858" y="2116"/>
                  </a:lnTo>
                  <a:lnTo>
                    <a:pt x="778" y="2292"/>
                  </a:lnTo>
                  <a:lnTo>
                    <a:pt x="699" y="2470"/>
                  </a:lnTo>
                  <a:lnTo>
                    <a:pt x="617" y="2647"/>
                  </a:lnTo>
                  <a:lnTo>
                    <a:pt x="538" y="2825"/>
                  </a:lnTo>
                  <a:lnTo>
                    <a:pt x="458" y="3002"/>
                  </a:lnTo>
                  <a:lnTo>
                    <a:pt x="381" y="3180"/>
                  </a:lnTo>
                  <a:lnTo>
                    <a:pt x="348" y="3070"/>
                  </a:lnTo>
                  <a:lnTo>
                    <a:pt x="317" y="2961"/>
                  </a:lnTo>
                  <a:lnTo>
                    <a:pt x="284" y="2851"/>
                  </a:lnTo>
                  <a:lnTo>
                    <a:pt x="253" y="2742"/>
                  </a:lnTo>
                  <a:lnTo>
                    <a:pt x="220" y="2631"/>
                  </a:lnTo>
                  <a:lnTo>
                    <a:pt x="189" y="2523"/>
                  </a:lnTo>
                  <a:lnTo>
                    <a:pt x="156" y="2414"/>
                  </a:lnTo>
                  <a:lnTo>
                    <a:pt x="127" y="2308"/>
                  </a:lnTo>
                  <a:lnTo>
                    <a:pt x="177" y="2220"/>
                  </a:lnTo>
                  <a:lnTo>
                    <a:pt x="223" y="2135"/>
                  </a:lnTo>
                  <a:lnTo>
                    <a:pt x="266" y="2048"/>
                  </a:lnTo>
                  <a:lnTo>
                    <a:pt x="311" y="1962"/>
                  </a:lnTo>
                  <a:lnTo>
                    <a:pt x="351" y="1875"/>
                  </a:lnTo>
                  <a:lnTo>
                    <a:pt x="396" y="1790"/>
                  </a:lnTo>
                  <a:lnTo>
                    <a:pt x="443" y="1704"/>
                  </a:lnTo>
                  <a:lnTo>
                    <a:pt x="497" y="1619"/>
                  </a:lnTo>
                  <a:lnTo>
                    <a:pt x="458" y="1503"/>
                  </a:lnTo>
                  <a:lnTo>
                    <a:pt x="427" y="1388"/>
                  </a:lnTo>
                  <a:lnTo>
                    <a:pt x="396" y="1276"/>
                  </a:lnTo>
                  <a:lnTo>
                    <a:pt x="361" y="1171"/>
                  </a:lnTo>
                  <a:lnTo>
                    <a:pt x="315" y="1072"/>
                  </a:lnTo>
                  <a:lnTo>
                    <a:pt x="255" y="987"/>
                  </a:lnTo>
                  <a:lnTo>
                    <a:pt x="177" y="913"/>
                  </a:lnTo>
                  <a:lnTo>
                    <a:pt x="80" y="859"/>
                  </a:lnTo>
                  <a:lnTo>
                    <a:pt x="66" y="760"/>
                  </a:lnTo>
                  <a:lnTo>
                    <a:pt x="57" y="653"/>
                  </a:lnTo>
                  <a:lnTo>
                    <a:pt x="47" y="541"/>
                  </a:lnTo>
                  <a:lnTo>
                    <a:pt x="39" y="426"/>
                  </a:lnTo>
                  <a:lnTo>
                    <a:pt x="30" y="310"/>
                  </a:lnTo>
                  <a:lnTo>
                    <a:pt x="22" y="199"/>
                  </a:lnTo>
                  <a:lnTo>
                    <a:pt x="1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63"/>
            <p:cNvSpPr>
              <a:spLocks/>
            </p:cNvSpPr>
            <p:nvPr/>
          </p:nvSpPr>
          <p:spPr bwMode="auto">
            <a:xfrm>
              <a:off x="3027" y="1123"/>
              <a:ext cx="106" cy="102"/>
            </a:xfrm>
            <a:custGeom>
              <a:avLst/>
              <a:gdLst>
                <a:gd name="T0" fmla="*/ 19 w 211"/>
                <a:gd name="T1" fmla="*/ 17 h 203"/>
                <a:gd name="T2" fmla="*/ 25 w 211"/>
                <a:gd name="T3" fmla="*/ 13 h 203"/>
                <a:gd name="T4" fmla="*/ 44 w 211"/>
                <a:gd name="T5" fmla="*/ 11 h 203"/>
                <a:gd name="T6" fmla="*/ 72 w 211"/>
                <a:gd name="T7" fmla="*/ 6 h 203"/>
                <a:gd name="T8" fmla="*/ 106 w 211"/>
                <a:gd name="T9" fmla="*/ 4 h 203"/>
                <a:gd name="T10" fmla="*/ 137 w 211"/>
                <a:gd name="T11" fmla="*/ 0 h 203"/>
                <a:gd name="T12" fmla="*/ 168 w 211"/>
                <a:gd name="T13" fmla="*/ 4 h 203"/>
                <a:gd name="T14" fmla="*/ 192 w 211"/>
                <a:gd name="T15" fmla="*/ 10 h 203"/>
                <a:gd name="T16" fmla="*/ 205 w 211"/>
                <a:gd name="T17" fmla="*/ 23 h 203"/>
                <a:gd name="T18" fmla="*/ 209 w 211"/>
                <a:gd name="T19" fmla="*/ 41 h 203"/>
                <a:gd name="T20" fmla="*/ 211 w 211"/>
                <a:gd name="T21" fmla="*/ 68 h 203"/>
                <a:gd name="T22" fmla="*/ 211 w 211"/>
                <a:gd name="T23" fmla="*/ 95 h 203"/>
                <a:gd name="T24" fmla="*/ 207 w 211"/>
                <a:gd name="T25" fmla="*/ 124 h 203"/>
                <a:gd name="T26" fmla="*/ 196 w 211"/>
                <a:gd name="T27" fmla="*/ 151 h 203"/>
                <a:gd name="T28" fmla="*/ 178 w 211"/>
                <a:gd name="T29" fmla="*/ 174 h 203"/>
                <a:gd name="T30" fmla="*/ 153 w 211"/>
                <a:gd name="T31" fmla="*/ 192 h 203"/>
                <a:gd name="T32" fmla="*/ 122 w 211"/>
                <a:gd name="T33" fmla="*/ 203 h 203"/>
                <a:gd name="T34" fmla="*/ 83 w 211"/>
                <a:gd name="T35" fmla="*/ 190 h 203"/>
                <a:gd name="T36" fmla="*/ 52 w 211"/>
                <a:gd name="T37" fmla="*/ 171 h 203"/>
                <a:gd name="T38" fmla="*/ 29 w 211"/>
                <a:gd name="T39" fmla="*/ 141 h 203"/>
                <a:gd name="T40" fmla="*/ 11 w 211"/>
                <a:gd name="T41" fmla="*/ 112 h 203"/>
                <a:gd name="T42" fmla="*/ 0 w 211"/>
                <a:gd name="T43" fmla="*/ 79 h 203"/>
                <a:gd name="T44" fmla="*/ 0 w 211"/>
                <a:gd name="T45" fmla="*/ 52 h 203"/>
                <a:gd name="T46" fmla="*/ 4 w 211"/>
                <a:gd name="T47" fmla="*/ 29 h 203"/>
                <a:gd name="T48" fmla="*/ 19 w 211"/>
                <a:gd name="T49" fmla="*/ 17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03"/>
                <a:gd name="T77" fmla="*/ 211 w 211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03">
                  <a:moveTo>
                    <a:pt x="19" y="17"/>
                  </a:moveTo>
                  <a:lnTo>
                    <a:pt x="25" y="13"/>
                  </a:lnTo>
                  <a:lnTo>
                    <a:pt x="44" y="11"/>
                  </a:lnTo>
                  <a:lnTo>
                    <a:pt x="72" y="6"/>
                  </a:lnTo>
                  <a:lnTo>
                    <a:pt x="106" y="4"/>
                  </a:lnTo>
                  <a:lnTo>
                    <a:pt x="137" y="0"/>
                  </a:lnTo>
                  <a:lnTo>
                    <a:pt x="168" y="4"/>
                  </a:lnTo>
                  <a:lnTo>
                    <a:pt x="192" y="10"/>
                  </a:lnTo>
                  <a:lnTo>
                    <a:pt x="205" y="23"/>
                  </a:lnTo>
                  <a:lnTo>
                    <a:pt x="209" y="41"/>
                  </a:lnTo>
                  <a:lnTo>
                    <a:pt x="211" y="68"/>
                  </a:lnTo>
                  <a:lnTo>
                    <a:pt x="211" y="95"/>
                  </a:lnTo>
                  <a:lnTo>
                    <a:pt x="207" y="124"/>
                  </a:lnTo>
                  <a:lnTo>
                    <a:pt x="196" y="151"/>
                  </a:lnTo>
                  <a:lnTo>
                    <a:pt x="178" y="174"/>
                  </a:lnTo>
                  <a:lnTo>
                    <a:pt x="153" y="192"/>
                  </a:lnTo>
                  <a:lnTo>
                    <a:pt x="122" y="203"/>
                  </a:lnTo>
                  <a:lnTo>
                    <a:pt x="83" y="190"/>
                  </a:lnTo>
                  <a:lnTo>
                    <a:pt x="52" y="171"/>
                  </a:lnTo>
                  <a:lnTo>
                    <a:pt x="29" y="141"/>
                  </a:lnTo>
                  <a:lnTo>
                    <a:pt x="11" y="112"/>
                  </a:lnTo>
                  <a:lnTo>
                    <a:pt x="0" y="79"/>
                  </a:lnTo>
                  <a:lnTo>
                    <a:pt x="0" y="52"/>
                  </a:lnTo>
                  <a:lnTo>
                    <a:pt x="4" y="29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64"/>
            <p:cNvSpPr>
              <a:spLocks/>
            </p:cNvSpPr>
            <p:nvPr/>
          </p:nvSpPr>
          <p:spPr bwMode="auto">
            <a:xfrm>
              <a:off x="3052" y="1159"/>
              <a:ext cx="40" cy="39"/>
            </a:xfrm>
            <a:custGeom>
              <a:avLst/>
              <a:gdLst>
                <a:gd name="T0" fmla="*/ 8 w 82"/>
                <a:gd name="T1" fmla="*/ 5 h 77"/>
                <a:gd name="T2" fmla="*/ 10 w 82"/>
                <a:gd name="T3" fmla="*/ 3 h 77"/>
                <a:gd name="T4" fmla="*/ 18 w 82"/>
                <a:gd name="T5" fmla="*/ 3 h 77"/>
                <a:gd name="T6" fmla="*/ 27 w 82"/>
                <a:gd name="T7" fmla="*/ 2 h 77"/>
                <a:gd name="T8" fmla="*/ 41 w 82"/>
                <a:gd name="T9" fmla="*/ 2 h 77"/>
                <a:gd name="T10" fmla="*/ 53 w 82"/>
                <a:gd name="T11" fmla="*/ 0 h 77"/>
                <a:gd name="T12" fmla="*/ 64 w 82"/>
                <a:gd name="T13" fmla="*/ 2 h 77"/>
                <a:gd name="T14" fmla="*/ 74 w 82"/>
                <a:gd name="T15" fmla="*/ 3 h 77"/>
                <a:gd name="T16" fmla="*/ 80 w 82"/>
                <a:gd name="T17" fmla="*/ 9 h 77"/>
                <a:gd name="T18" fmla="*/ 80 w 82"/>
                <a:gd name="T19" fmla="*/ 15 h 77"/>
                <a:gd name="T20" fmla="*/ 82 w 82"/>
                <a:gd name="T21" fmla="*/ 25 h 77"/>
                <a:gd name="T22" fmla="*/ 82 w 82"/>
                <a:gd name="T23" fmla="*/ 35 h 77"/>
                <a:gd name="T24" fmla="*/ 82 w 82"/>
                <a:gd name="T25" fmla="*/ 46 h 77"/>
                <a:gd name="T26" fmla="*/ 76 w 82"/>
                <a:gd name="T27" fmla="*/ 56 h 77"/>
                <a:gd name="T28" fmla="*/ 72 w 82"/>
                <a:gd name="T29" fmla="*/ 66 h 77"/>
                <a:gd name="T30" fmla="*/ 62 w 82"/>
                <a:gd name="T31" fmla="*/ 71 h 77"/>
                <a:gd name="T32" fmla="*/ 51 w 82"/>
                <a:gd name="T33" fmla="*/ 77 h 77"/>
                <a:gd name="T34" fmla="*/ 33 w 82"/>
                <a:gd name="T35" fmla="*/ 71 h 77"/>
                <a:gd name="T36" fmla="*/ 22 w 82"/>
                <a:gd name="T37" fmla="*/ 64 h 77"/>
                <a:gd name="T38" fmla="*/ 12 w 82"/>
                <a:gd name="T39" fmla="*/ 52 h 77"/>
                <a:gd name="T40" fmla="*/ 6 w 82"/>
                <a:gd name="T41" fmla="*/ 40 h 77"/>
                <a:gd name="T42" fmla="*/ 0 w 82"/>
                <a:gd name="T43" fmla="*/ 29 h 77"/>
                <a:gd name="T44" fmla="*/ 0 w 82"/>
                <a:gd name="T45" fmla="*/ 17 h 77"/>
                <a:gd name="T46" fmla="*/ 2 w 82"/>
                <a:gd name="T47" fmla="*/ 9 h 77"/>
                <a:gd name="T48" fmla="*/ 8 w 82"/>
                <a:gd name="T49" fmla="*/ 5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77"/>
                <a:gd name="T77" fmla="*/ 82 w 82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77">
                  <a:moveTo>
                    <a:pt x="8" y="5"/>
                  </a:moveTo>
                  <a:lnTo>
                    <a:pt x="10" y="3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0" y="9"/>
                  </a:lnTo>
                  <a:lnTo>
                    <a:pt x="80" y="15"/>
                  </a:lnTo>
                  <a:lnTo>
                    <a:pt x="82" y="25"/>
                  </a:lnTo>
                  <a:lnTo>
                    <a:pt x="82" y="35"/>
                  </a:lnTo>
                  <a:lnTo>
                    <a:pt x="82" y="46"/>
                  </a:lnTo>
                  <a:lnTo>
                    <a:pt x="76" y="56"/>
                  </a:lnTo>
                  <a:lnTo>
                    <a:pt x="72" y="66"/>
                  </a:lnTo>
                  <a:lnTo>
                    <a:pt x="62" y="71"/>
                  </a:lnTo>
                  <a:lnTo>
                    <a:pt x="51" y="77"/>
                  </a:lnTo>
                  <a:lnTo>
                    <a:pt x="33" y="71"/>
                  </a:lnTo>
                  <a:lnTo>
                    <a:pt x="22" y="64"/>
                  </a:lnTo>
                  <a:lnTo>
                    <a:pt x="12" y="52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2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65"/>
            <p:cNvSpPr>
              <a:spLocks/>
            </p:cNvSpPr>
            <p:nvPr/>
          </p:nvSpPr>
          <p:spPr bwMode="auto">
            <a:xfrm>
              <a:off x="3404" y="1094"/>
              <a:ext cx="228" cy="326"/>
            </a:xfrm>
            <a:custGeom>
              <a:avLst/>
              <a:gdLst>
                <a:gd name="T0" fmla="*/ 14 w 458"/>
                <a:gd name="T1" fmla="*/ 0 h 651"/>
                <a:gd name="T2" fmla="*/ 24 w 458"/>
                <a:gd name="T3" fmla="*/ 2 h 651"/>
                <a:gd name="T4" fmla="*/ 55 w 458"/>
                <a:gd name="T5" fmla="*/ 13 h 651"/>
                <a:gd name="T6" fmla="*/ 97 w 458"/>
                <a:gd name="T7" fmla="*/ 31 h 651"/>
                <a:gd name="T8" fmla="*/ 153 w 458"/>
                <a:gd name="T9" fmla="*/ 58 h 651"/>
                <a:gd name="T10" fmla="*/ 212 w 458"/>
                <a:gd name="T11" fmla="*/ 89 h 651"/>
                <a:gd name="T12" fmla="*/ 270 w 458"/>
                <a:gd name="T13" fmla="*/ 132 h 651"/>
                <a:gd name="T14" fmla="*/ 322 w 458"/>
                <a:gd name="T15" fmla="*/ 178 h 651"/>
                <a:gd name="T16" fmla="*/ 365 w 458"/>
                <a:gd name="T17" fmla="*/ 236 h 651"/>
                <a:gd name="T18" fmla="*/ 396 w 458"/>
                <a:gd name="T19" fmla="*/ 296 h 651"/>
                <a:gd name="T20" fmla="*/ 425 w 458"/>
                <a:gd name="T21" fmla="*/ 364 h 651"/>
                <a:gd name="T22" fmla="*/ 444 w 458"/>
                <a:gd name="T23" fmla="*/ 432 h 651"/>
                <a:gd name="T24" fmla="*/ 458 w 458"/>
                <a:gd name="T25" fmla="*/ 500 h 651"/>
                <a:gd name="T26" fmla="*/ 456 w 458"/>
                <a:gd name="T27" fmla="*/ 558 h 651"/>
                <a:gd name="T28" fmla="*/ 440 w 458"/>
                <a:gd name="T29" fmla="*/ 607 h 651"/>
                <a:gd name="T30" fmla="*/ 406 w 458"/>
                <a:gd name="T31" fmla="*/ 638 h 651"/>
                <a:gd name="T32" fmla="*/ 351 w 458"/>
                <a:gd name="T33" fmla="*/ 651 h 651"/>
                <a:gd name="T34" fmla="*/ 280 w 458"/>
                <a:gd name="T35" fmla="*/ 628 h 651"/>
                <a:gd name="T36" fmla="*/ 210 w 458"/>
                <a:gd name="T37" fmla="*/ 566 h 651"/>
                <a:gd name="T38" fmla="*/ 144 w 458"/>
                <a:gd name="T39" fmla="*/ 477 h 651"/>
                <a:gd name="T40" fmla="*/ 88 w 458"/>
                <a:gd name="T41" fmla="*/ 374 h 651"/>
                <a:gd name="T42" fmla="*/ 41 w 458"/>
                <a:gd name="T43" fmla="*/ 261 h 651"/>
                <a:gd name="T44" fmla="*/ 12 w 458"/>
                <a:gd name="T45" fmla="*/ 155 h 651"/>
                <a:gd name="T46" fmla="*/ 0 w 458"/>
                <a:gd name="T47" fmla="*/ 62 h 651"/>
                <a:gd name="T48" fmla="*/ 14 w 458"/>
                <a:gd name="T49" fmla="*/ 0 h 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8"/>
                <a:gd name="T76" fmla="*/ 0 h 651"/>
                <a:gd name="T77" fmla="*/ 458 w 458"/>
                <a:gd name="T78" fmla="*/ 651 h 6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8" h="651">
                  <a:moveTo>
                    <a:pt x="14" y="0"/>
                  </a:moveTo>
                  <a:lnTo>
                    <a:pt x="24" y="2"/>
                  </a:lnTo>
                  <a:lnTo>
                    <a:pt x="55" y="13"/>
                  </a:lnTo>
                  <a:lnTo>
                    <a:pt x="97" y="31"/>
                  </a:lnTo>
                  <a:lnTo>
                    <a:pt x="153" y="58"/>
                  </a:lnTo>
                  <a:lnTo>
                    <a:pt x="212" y="89"/>
                  </a:lnTo>
                  <a:lnTo>
                    <a:pt x="270" y="132"/>
                  </a:lnTo>
                  <a:lnTo>
                    <a:pt x="322" y="178"/>
                  </a:lnTo>
                  <a:lnTo>
                    <a:pt x="365" y="236"/>
                  </a:lnTo>
                  <a:lnTo>
                    <a:pt x="396" y="296"/>
                  </a:lnTo>
                  <a:lnTo>
                    <a:pt x="425" y="364"/>
                  </a:lnTo>
                  <a:lnTo>
                    <a:pt x="444" y="432"/>
                  </a:lnTo>
                  <a:lnTo>
                    <a:pt x="458" y="500"/>
                  </a:lnTo>
                  <a:lnTo>
                    <a:pt x="456" y="558"/>
                  </a:lnTo>
                  <a:lnTo>
                    <a:pt x="440" y="607"/>
                  </a:lnTo>
                  <a:lnTo>
                    <a:pt x="406" y="638"/>
                  </a:lnTo>
                  <a:lnTo>
                    <a:pt x="351" y="651"/>
                  </a:lnTo>
                  <a:lnTo>
                    <a:pt x="280" y="628"/>
                  </a:lnTo>
                  <a:lnTo>
                    <a:pt x="210" y="566"/>
                  </a:lnTo>
                  <a:lnTo>
                    <a:pt x="144" y="477"/>
                  </a:lnTo>
                  <a:lnTo>
                    <a:pt x="88" y="374"/>
                  </a:lnTo>
                  <a:lnTo>
                    <a:pt x="41" y="261"/>
                  </a:lnTo>
                  <a:lnTo>
                    <a:pt x="12" y="15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66"/>
            <p:cNvSpPr>
              <a:spLocks/>
            </p:cNvSpPr>
            <p:nvPr/>
          </p:nvSpPr>
          <p:spPr bwMode="auto">
            <a:xfrm>
              <a:off x="2379" y="1713"/>
              <a:ext cx="78" cy="151"/>
            </a:xfrm>
            <a:custGeom>
              <a:avLst/>
              <a:gdLst>
                <a:gd name="T0" fmla="*/ 0 w 157"/>
                <a:gd name="T1" fmla="*/ 2 h 301"/>
                <a:gd name="T2" fmla="*/ 0 w 157"/>
                <a:gd name="T3" fmla="*/ 6 h 301"/>
                <a:gd name="T4" fmla="*/ 0 w 157"/>
                <a:gd name="T5" fmla="*/ 21 h 301"/>
                <a:gd name="T6" fmla="*/ 0 w 157"/>
                <a:gd name="T7" fmla="*/ 43 h 301"/>
                <a:gd name="T8" fmla="*/ 4 w 157"/>
                <a:gd name="T9" fmla="*/ 70 h 301"/>
                <a:gd name="T10" fmla="*/ 6 w 157"/>
                <a:gd name="T11" fmla="*/ 99 h 301"/>
                <a:gd name="T12" fmla="*/ 12 w 157"/>
                <a:gd name="T13" fmla="*/ 128 h 301"/>
                <a:gd name="T14" fmla="*/ 20 w 157"/>
                <a:gd name="T15" fmla="*/ 153 h 301"/>
                <a:gd name="T16" fmla="*/ 31 w 157"/>
                <a:gd name="T17" fmla="*/ 174 h 301"/>
                <a:gd name="T18" fmla="*/ 45 w 157"/>
                <a:gd name="T19" fmla="*/ 192 h 301"/>
                <a:gd name="T20" fmla="*/ 62 w 157"/>
                <a:gd name="T21" fmla="*/ 213 h 301"/>
                <a:gd name="T22" fmla="*/ 84 w 157"/>
                <a:gd name="T23" fmla="*/ 233 h 301"/>
                <a:gd name="T24" fmla="*/ 105 w 157"/>
                <a:gd name="T25" fmla="*/ 254 h 301"/>
                <a:gd name="T26" fmla="*/ 124 w 157"/>
                <a:gd name="T27" fmla="*/ 269 h 301"/>
                <a:gd name="T28" fmla="*/ 142 w 157"/>
                <a:gd name="T29" fmla="*/ 285 h 301"/>
                <a:gd name="T30" fmla="*/ 152 w 157"/>
                <a:gd name="T31" fmla="*/ 295 h 301"/>
                <a:gd name="T32" fmla="*/ 157 w 157"/>
                <a:gd name="T33" fmla="*/ 301 h 301"/>
                <a:gd name="T34" fmla="*/ 150 w 157"/>
                <a:gd name="T35" fmla="*/ 289 h 301"/>
                <a:gd name="T36" fmla="*/ 136 w 157"/>
                <a:gd name="T37" fmla="*/ 264 h 301"/>
                <a:gd name="T38" fmla="*/ 117 w 157"/>
                <a:gd name="T39" fmla="*/ 227 h 301"/>
                <a:gd name="T40" fmla="*/ 97 w 157"/>
                <a:gd name="T41" fmla="*/ 184 h 301"/>
                <a:gd name="T42" fmla="*/ 76 w 157"/>
                <a:gd name="T43" fmla="*/ 138 h 301"/>
                <a:gd name="T44" fmla="*/ 60 w 157"/>
                <a:gd name="T45" fmla="*/ 95 h 301"/>
                <a:gd name="T46" fmla="*/ 53 w 157"/>
                <a:gd name="T47" fmla="*/ 58 h 301"/>
                <a:gd name="T48" fmla="*/ 57 w 157"/>
                <a:gd name="T49" fmla="*/ 37 h 301"/>
                <a:gd name="T50" fmla="*/ 60 w 157"/>
                <a:gd name="T51" fmla="*/ 21 h 301"/>
                <a:gd name="T52" fmla="*/ 58 w 157"/>
                <a:gd name="T53" fmla="*/ 12 h 301"/>
                <a:gd name="T54" fmla="*/ 47 w 157"/>
                <a:gd name="T55" fmla="*/ 4 h 301"/>
                <a:gd name="T56" fmla="*/ 37 w 157"/>
                <a:gd name="T57" fmla="*/ 2 h 301"/>
                <a:gd name="T58" fmla="*/ 22 w 157"/>
                <a:gd name="T59" fmla="*/ 0 h 301"/>
                <a:gd name="T60" fmla="*/ 12 w 157"/>
                <a:gd name="T61" fmla="*/ 0 h 301"/>
                <a:gd name="T62" fmla="*/ 2 w 157"/>
                <a:gd name="T63" fmla="*/ 0 h 301"/>
                <a:gd name="T64" fmla="*/ 0 w 157"/>
                <a:gd name="T65" fmla="*/ 2 h 3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301"/>
                <a:gd name="T101" fmla="*/ 157 w 157"/>
                <a:gd name="T102" fmla="*/ 301 h 3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301">
                  <a:moveTo>
                    <a:pt x="0" y="2"/>
                  </a:moveTo>
                  <a:lnTo>
                    <a:pt x="0" y="6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4" y="70"/>
                  </a:lnTo>
                  <a:lnTo>
                    <a:pt x="6" y="99"/>
                  </a:lnTo>
                  <a:lnTo>
                    <a:pt x="12" y="128"/>
                  </a:lnTo>
                  <a:lnTo>
                    <a:pt x="20" y="153"/>
                  </a:lnTo>
                  <a:lnTo>
                    <a:pt x="31" y="174"/>
                  </a:lnTo>
                  <a:lnTo>
                    <a:pt x="45" y="192"/>
                  </a:lnTo>
                  <a:lnTo>
                    <a:pt x="62" y="213"/>
                  </a:lnTo>
                  <a:lnTo>
                    <a:pt x="84" y="233"/>
                  </a:lnTo>
                  <a:lnTo>
                    <a:pt x="105" y="254"/>
                  </a:lnTo>
                  <a:lnTo>
                    <a:pt x="124" y="269"/>
                  </a:lnTo>
                  <a:lnTo>
                    <a:pt x="142" y="285"/>
                  </a:lnTo>
                  <a:lnTo>
                    <a:pt x="152" y="295"/>
                  </a:lnTo>
                  <a:lnTo>
                    <a:pt x="157" y="301"/>
                  </a:lnTo>
                  <a:lnTo>
                    <a:pt x="150" y="289"/>
                  </a:lnTo>
                  <a:lnTo>
                    <a:pt x="136" y="264"/>
                  </a:lnTo>
                  <a:lnTo>
                    <a:pt x="117" y="227"/>
                  </a:lnTo>
                  <a:lnTo>
                    <a:pt x="97" y="184"/>
                  </a:lnTo>
                  <a:lnTo>
                    <a:pt x="76" y="138"/>
                  </a:lnTo>
                  <a:lnTo>
                    <a:pt x="60" y="95"/>
                  </a:lnTo>
                  <a:lnTo>
                    <a:pt x="53" y="58"/>
                  </a:lnTo>
                  <a:lnTo>
                    <a:pt x="57" y="37"/>
                  </a:lnTo>
                  <a:lnTo>
                    <a:pt x="60" y="21"/>
                  </a:lnTo>
                  <a:lnTo>
                    <a:pt x="58" y="12"/>
                  </a:lnTo>
                  <a:lnTo>
                    <a:pt x="47" y="4"/>
                  </a:lnTo>
                  <a:lnTo>
                    <a:pt x="37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67"/>
            <p:cNvSpPr>
              <a:spLocks/>
            </p:cNvSpPr>
            <p:nvPr/>
          </p:nvSpPr>
          <p:spPr bwMode="auto">
            <a:xfrm>
              <a:off x="3586" y="1879"/>
              <a:ext cx="169" cy="46"/>
            </a:xfrm>
            <a:custGeom>
              <a:avLst/>
              <a:gdLst>
                <a:gd name="T0" fmla="*/ 0 w 337"/>
                <a:gd name="T1" fmla="*/ 52 h 91"/>
                <a:gd name="T2" fmla="*/ 4 w 337"/>
                <a:gd name="T3" fmla="*/ 52 h 91"/>
                <a:gd name="T4" fmla="*/ 17 w 337"/>
                <a:gd name="T5" fmla="*/ 58 h 91"/>
                <a:gd name="T6" fmla="*/ 37 w 337"/>
                <a:gd name="T7" fmla="*/ 64 h 91"/>
                <a:gd name="T8" fmla="*/ 64 w 337"/>
                <a:gd name="T9" fmla="*/ 73 h 91"/>
                <a:gd name="T10" fmla="*/ 91 w 337"/>
                <a:gd name="T11" fmla="*/ 79 h 91"/>
                <a:gd name="T12" fmla="*/ 120 w 337"/>
                <a:gd name="T13" fmla="*/ 87 h 91"/>
                <a:gd name="T14" fmla="*/ 147 w 337"/>
                <a:gd name="T15" fmla="*/ 91 h 91"/>
                <a:gd name="T16" fmla="*/ 170 w 337"/>
                <a:gd name="T17" fmla="*/ 91 h 91"/>
                <a:gd name="T18" fmla="*/ 192 w 337"/>
                <a:gd name="T19" fmla="*/ 83 h 91"/>
                <a:gd name="T20" fmla="*/ 219 w 337"/>
                <a:gd name="T21" fmla="*/ 75 h 91"/>
                <a:gd name="T22" fmla="*/ 246 w 337"/>
                <a:gd name="T23" fmla="*/ 65 h 91"/>
                <a:gd name="T24" fmla="*/ 273 w 337"/>
                <a:gd name="T25" fmla="*/ 56 h 91"/>
                <a:gd name="T26" fmla="*/ 297 w 337"/>
                <a:gd name="T27" fmla="*/ 44 h 91"/>
                <a:gd name="T28" fmla="*/ 318 w 337"/>
                <a:gd name="T29" fmla="*/ 36 h 91"/>
                <a:gd name="T30" fmla="*/ 331 w 337"/>
                <a:gd name="T31" fmla="*/ 31 h 91"/>
                <a:gd name="T32" fmla="*/ 337 w 337"/>
                <a:gd name="T33" fmla="*/ 31 h 91"/>
                <a:gd name="T34" fmla="*/ 326 w 337"/>
                <a:gd name="T35" fmla="*/ 31 h 91"/>
                <a:gd name="T36" fmla="*/ 297 w 337"/>
                <a:gd name="T37" fmla="*/ 33 h 91"/>
                <a:gd name="T38" fmla="*/ 254 w 337"/>
                <a:gd name="T39" fmla="*/ 33 h 91"/>
                <a:gd name="T40" fmla="*/ 207 w 337"/>
                <a:gd name="T41" fmla="*/ 36 h 91"/>
                <a:gd name="T42" fmla="*/ 155 w 337"/>
                <a:gd name="T43" fmla="*/ 34 h 91"/>
                <a:gd name="T44" fmla="*/ 110 w 337"/>
                <a:gd name="T45" fmla="*/ 31 h 91"/>
                <a:gd name="T46" fmla="*/ 74 w 337"/>
                <a:gd name="T47" fmla="*/ 25 h 91"/>
                <a:gd name="T48" fmla="*/ 54 w 337"/>
                <a:gd name="T49" fmla="*/ 13 h 91"/>
                <a:gd name="T50" fmla="*/ 43 w 337"/>
                <a:gd name="T51" fmla="*/ 1 h 91"/>
                <a:gd name="T52" fmla="*/ 31 w 337"/>
                <a:gd name="T53" fmla="*/ 0 h 91"/>
                <a:gd name="T54" fmla="*/ 21 w 337"/>
                <a:gd name="T55" fmla="*/ 5 h 91"/>
                <a:gd name="T56" fmla="*/ 15 w 337"/>
                <a:gd name="T57" fmla="*/ 17 h 91"/>
                <a:gd name="T58" fmla="*/ 8 w 337"/>
                <a:gd name="T59" fmla="*/ 27 h 91"/>
                <a:gd name="T60" fmla="*/ 4 w 337"/>
                <a:gd name="T61" fmla="*/ 38 h 91"/>
                <a:gd name="T62" fmla="*/ 0 w 337"/>
                <a:gd name="T63" fmla="*/ 48 h 91"/>
                <a:gd name="T64" fmla="*/ 0 w 337"/>
                <a:gd name="T65" fmla="*/ 52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7"/>
                <a:gd name="T100" fmla="*/ 0 h 91"/>
                <a:gd name="T101" fmla="*/ 337 w 337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7" h="91">
                  <a:moveTo>
                    <a:pt x="0" y="52"/>
                  </a:moveTo>
                  <a:lnTo>
                    <a:pt x="4" y="52"/>
                  </a:lnTo>
                  <a:lnTo>
                    <a:pt x="17" y="58"/>
                  </a:lnTo>
                  <a:lnTo>
                    <a:pt x="37" y="64"/>
                  </a:lnTo>
                  <a:lnTo>
                    <a:pt x="64" y="73"/>
                  </a:lnTo>
                  <a:lnTo>
                    <a:pt x="91" y="79"/>
                  </a:lnTo>
                  <a:lnTo>
                    <a:pt x="120" y="87"/>
                  </a:lnTo>
                  <a:lnTo>
                    <a:pt x="147" y="91"/>
                  </a:lnTo>
                  <a:lnTo>
                    <a:pt x="170" y="91"/>
                  </a:lnTo>
                  <a:lnTo>
                    <a:pt x="192" y="83"/>
                  </a:lnTo>
                  <a:lnTo>
                    <a:pt x="219" y="75"/>
                  </a:lnTo>
                  <a:lnTo>
                    <a:pt x="246" y="65"/>
                  </a:lnTo>
                  <a:lnTo>
                    <a:pt x="273" y="56"/>
                  </a:lnTo>
                  <a:lnTo>
                    <a:pt x="297" y="44"/>
                  </a:lnTo>
                  <a:lnTo>
                    <a:pt x="318" y="36"/>
                  </a:lnTo>
                  <a:lnTo>
                    <a:pt x="331" y="31"/>
                  </a:lnTo>
                  <a:lnTo>
                    <a:pt x="337" y="31"/>
                  </a:lnTo>
                  <a:lnTo>
                    <a:pt x="326" y="31"/>
                  </a:lnTo>
                  <a:lnTo>
                    <a:pt x="297" y="33"/>
                  </a:lnTo>
                  <a:lnTo>
                    <a:pt x="254" y="33"/>
                  </a:lnTo>
                  <a:lnTo>
                    <a:pt x="207" y="36"/>
                  </a:lnTo>
                  <a:lnTo>
                    <a:pt x="155" y="34"/>
                  </a:lnTo>
                  <a:lnTo>
                    <a:pt x="110" y="31"/>
                  </a:lnTo>
                  <a:lnTo>
                    <a:pt x="74" y="25"/>
                  </a:lnTo>
                  <a:lnTo>
                    <a:pt x="54" y="13"/>
                  </a:lnTo>
                  <a:lnTo>
                    <a:pt x="43" y="1"/>
                  </a:lnTo>
                  <a:lnTo>
                    <a:pt x="31" y="0"/>
                  </a:lnTo>
                  <a:lnTo>
                    <a:pt x="21" y="5"/>
                  </a:lnTo>
                  <a:lnTo>
                    <a:pt x="15" y="17"/>
                  </a:lnTo>
                  <a:lnTo>
                    <a:pt x="8" y="27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68"/>
            <p:cNvSpPr>
              <a:spLocks/>
            </p:cNvSpPr>
            <p:nvPr/>
          </p:nvSpPr>
          <p:spPr bwMode="auto">
            <a:xfrm>
              <a:off x="2402" y="1714"/>
              <a:ext cx="118" cy="127"/>
            </a:xfrm>
            <a:custGeom>
              <a:avLst/>
              <a:gdLst>
                <a:gd name="T0" fmla="*/ 0 w 236"/>
                <a:gd name="T1" fmla="*/ 10 h 254"/>
                <a:gd name="T2" fmla="*/ 0 w 236"/>
                <a:gd name="T3" fmla="*/ 13 h 254"/>
                <a:gd name="T4" fmla="*/ 6 w 236"/>
                <a:gd name="T5" fmla="*/ 29 h 254"/>
                <a:gd name="T6" fmla="*/ 11 w 236"/>
                <a:gd name="T7" fmla="*/ 48 h 254"/>
                <a:gd name="T8" fmla="*/ 23 w 236"/>
                <a:gd name="T9" fmla="*/ 75 h 254"/>
                <a:gd name="T10" fmla="*/ 35 w 236"/>
                <a:gd name="T11" fmla="*/ 101 h 254"/>
                <a:gd name="T12" fmla="*/ 48 w 236"/>
                <a:gd name="T13" fmla="*/ 126 h 254"/>
                <a:gd name="T14" fmla="*/ 64 w 236"/>
                <a:gd name="T15" fmla="*/ 149 h 254"/>
                <a:gd name="T16" fmla="*/ 81 w 236"/>
                <a:gd name="T17" fmla="*/ 167 h 254"/>
                <a:gd name="T18" fmla="*/ 99 w 236"/>
                <a:gd name="T19" fmla="*/ 178 h 254"/>
                <a:gd name="T20" fmla="*/ 122 w 236"/>
                <a:gd name="T21" fmla="*/ 194 h 254"/>
                <a:gd name="T22" fmla="*/ 147 w 236"/>
                <a:gd name="T23" fmla="*/ 207 h 254"/>
                <a:gd name="T24" fmla="*/ 174 w 236"/>
                <a:gd name="T25" fmla="*/ 223 h 254"/>
                <a:gd name="T26" fmla="*/ 196 w 236"/>
                <a:gd name="T27" fmla="*/ 233 h 254"/>
                <a:gd name="T28" fmla="*/ 217 w 236"/>
                <a:gd name="T29" fmla="*/ 244 h 254"/>
                <a:gd name="T30" fmla="*/ 231 w 236"/>
                <a:gd name="T31" fmla="*/ 250 h 254"/>
                <a:gd name="T32" fmla="*/ 236 w 236"/>
                <a:gd name="T33" fmla="*/ 254 h 254"/>
                <a:gd name="T34" fmla="*/ 227 w 236"/>
                <a:gd name="T35" fmla="*/ 244 h 254"/>
                <a:gd name="T36" fmla="*/ 207 w 236"/>
                <a:gd name="T37" fmla="*/ 225 h 254"/>
                <a:gd name="T38" fmla="*/ 178 w 236"/>
                <a:gd name="T39" fmla="*/ 194 h 254"/>
                <a:gd name="T40" fmla="*/ 147 w 236"/>
                <a:gd name="T41" fmla="*/ 159 h 254"/>
                <a:gd name="T42" fmla="*/ 114 w 236"/>
                <a:gd name="T43" fmla="*/ 120 h 254"/>
                <a:gd name="T44" fmla="*/ 87 w 236"/>
                <a:gd name="T45" fmla="*/ 83 h 254"/>
                <a:gd name="T46" fmla="*/ 70 w 236"/>
                <a:gd name="T47" fmla="*/ 50 h 254"/>
                <a:gd name="T48" fmla="*/ 68 w 236"/>
                <a:gd name="T49" fmla="*/ 29 h 254"/>
                <a:gd name="T50" fmla="*/ 66 w 236"/>
                <a:gd name="T51" fmla="*/ 11 h 254"/>
                <a:gd name="T52" fmla="*/ 60 w 236"/>
                <a:gd name="T53" fmla="*/ 4 h 254"/>
                <a:gd name="T54" fmla="*/ 48 w 236"/>
                <a:gd name="T55" fmla="*/ 0 h 254"/>
                <a:gd name="T56" fmla="*/ 37 w 236"/>
                <a:gd name="T57" fmla="*/ 0 h 254"/>
                <a:gd name="T58" fmla="*/ 21 w 236"/>
                <a:gd name="T59" fmla="*/ 0 h 254"/>
                <a:gd name="T60" fmla="*/ 11 w 236"/>
                <a:gd name="T61" fmla="*/ 4 h 254"/>
                <a:gd name="T62" fmla="*/ 2 w 236"/>
                <a:gd name="T63" fmla="*/ 8 h 254"/>
                <a:gd name="T64" fmla="*/ 0 w 236"/>
                <a:gd name="T65" fmla="*/ 10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54"/>
                <a:gd name="T101" fmla="*/ 236 w 236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54">
                  <a:moveTo>
                    <a:pt x="0" y="10"/>
                  </a:moveTo>
                  <a:lnTo>
                    <a:pt x="0" y="13"/>
                  </a:lnTo>
                  <a:lnTo>
                    <a:pt x="6" y="29"/>
                  </a:lnTo>
                  <a:lnTo>
                    <a:pt x="11" y="48"/>
                  </a:lnTo>
                  <a:lnTo>
                    <a:pt x="23" y="75"/>
                  </a:lnTo>
                  <a:lnTo>
                    <a:pt x="35" y="101"/>
                  </a:lnTo>
                  <a:lnTo>
                    <a:pt x="48" y="126"/>
                  </a:lnTo>
                  <a:lnTo>
                    <a:pt x="64" y="149"/>
                  </a:lnTo>
                  <a:lnTo>
                    <a:pt x="81" y="167"/>
                  </a:lnTo>
                  <a:lnTo>
                    <a:pt x="99" y="178"/>
                  </a:lnTo>
                  <a:lnTo>
                    <a:pt x="122" y="194"/>
                  </a:lnTo>
                  <a:lnTo>
                    <a:pt x="147" y="207"/>
                  </a:lnTo>
                  <a:lnTo>
                    <a:pt x="174" y="223"/>
                  </a:lnTo>
                  <a:lnTo>
                    <a:pt x="196" y="233"/>
                  </a:lnTo>
                  <a:lnTo>
                    <a:pt x="217" y="244"/>
                  </a:lnTo>
                  <a:lnTo>
                    <a:pt x="231" y="250"/>
                  </a:lnTo>
                  <a:lnTo>
                    <a:pt x="236" y="254"/>
                  </a:lnTo>
                  <a:lnTo>
                    <a:pt x="227" y="244"/>
                  </a:lnTo>
                  <a:lnTo>
                    <a:pt x="207" y="225"/>
                  </a:lnTo>
                  <a:lnTo>
                    <a:pt x="178" y="194"/>
                  </a:lnTo>
                  <a:lnTo>
                    <a:pt x="147" y="159"/>
                  </a:lnTo>
                  <a:lnTo>
                    <a:pt x="114" y="120"/>
                  </a:lnTo>
                  <a:lnTo>
                    <a:pt x="87" y="83"/>
                  </a:lnTo>
                  <a:lnTo>
                    <a:pt x="70" y="50"/>
                  </a:lnTo>
                  <a:lnTo>
                    <a:pt x="68" y="29"/>
                  </a:lnTo>
                  <a:lnTo>
                    <a:pt x="66" y="11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1" y="0"/>
                  </a:lnTo>
                  <a:lnTo>
                    <a:pt x="11" y="4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69"/>
            <p:cNvSpPr>
              <a:spLocks/>
            </p:cNvSpPr>
            <p:nvPr/>
          </p:nvSpPr>
          <p:spPr bwMode="auto">
            <a:xfrm>
              <a:off x="3600" y="1827"/>
              <a:ext cx="159" cy="60"/>
            </a:xfrm>
            <a:custGeom>
              <a:avLst/>
              <a:gdLst>
                <a:gd name="T0" fmla="*/ 0 w 318"/>
                <a:gd name="T1" fmla="*/ 116 h 120"/>
                <a:gd name="T2" fmla="*/ 4 w 318"/>
                <a:gd name="T3" fmla="*/ 116 h 120"/>
                <a:gd name="T4" fmla="*/ 19 w 318"/>
                <a:gd name="T5" fmla="*/ 118 h 120"/>
                <a:gd name="T6" fmla="*/ 41 w 318"/>
                <a:gd name="T7" fmla="*/ 118 h 120"/>
                <a:gd name="T8" fmla="*/ 70 w 318"/>
                <a:gd name="T9" fmla="*/ 120 h 120"/>
                <a:gd name="T10" fmla="*/ 97 w 318"/>
                <a:gd name="T11" fmla="*/ 118 h 120"/>
                <a:gd name="T12" fmla="*/ 126 w 318"/>
                <a:gd name="T13" fmla="*/ 116 h 120"/>
                <a:gd name="T14" fmla="*/ 153 w 318"/>
                <a:gd name="T15" fmla="*/ 112 h 120"/>
                <a:gd name="T16" fmla="*/ 176 w 318"/>
                <a:gd name="T17" fmla="*/ 106 h 120"/>
                <a:gd name="T18" fmla="*/ 196 w 318"/>
                <a:gd name="T19" fmla="*/ 93 h 120"/>
                <a:gd name="T20" fmla="*/ 219 w 318"/>
                <a:gd name="T21" fmla="*/ 77 h 120"/>
                <a:gd name="T22" fmla="*/ 242 w 318"/>
                <a:gd name="T23" fmla="*/ 60 h 120"/>
                <a:gd name="T24" fmla="*/ 266 w 318"/>
                <a:gd name="T25" fmla="*/ 42 h 120"/>
                <a:gd name="T26" fmla="*/ 285 w 318"/>
                <a:gd name="T27" fmla="*/ 25 h 120"/>
                <a:gd name="T28" fmla="*/ 302 w 318"/>
                <a:gd name="T29" fmla="*/ 11 h 120"/>
                <a:gd name="T30" fmla="*/ 312 w 318"/>
                <a:gd name="T31" fmla="*/ 2 h 120"/>
                <a:gd name="T32" fmla="*/ 318 w 318"/>
                <a:gd name="T33" fmla="*/ 0 h 120"/>
                <a:gd name="T34" fmla="*/ 306 w 318"/>
                <a:gd name="T35" fmla="*/ 4 h 120"/>
                <a:gd name="T36" fmla="*/ 279 w 318"/>
                <a:gd name="T37" fmla="*/ 13 h 120"/>
                <a:gd name="T38" fmla="*/ 240 w 318"/>
                <a:gd name="T39" fmla="*/ 27 h 120"/>
                <a:gd name="T40" fmla="*/ 196 w 318"/>
                <a:gd name="T41" fmla="*/ 42 h 120"/>
                <a:gd name="T42" fmla="*/ 145 w 318"/>
                <a:gd name="T43" fmla="*/ 54 h 120"/>
                <a:gd name="T44" fmla="*/ 103 w 318"/>
                <a:gd name="T45" fmla="*/ 64 h 120"/>
                <a:gd name="T46" fmla="*/ 66 w 318"/>
                <a:gd name="T47" fmla="*/ 68 h 120"/>
                <a:gd name="T48" fmla="*/ 45 w 318"/>
                <a:gd name="T49" fmla="*/ 64 h 120"/>
                <a:gd name="T50" fmla="*/ 29 w 318"/>
                <a:gd name="T51" fmla="*/ 54 h 120"/>
                <a:gd name="T52" fmla="*/ 19 w 318"/>
                <a:gd name="T53" fmla="*/ 56 h 120"/>
                <a:gd name="T54" fmla="*/ 10 w 318"/>
                <a:gd name="T55" fmla="*/ 64 h 120"/>
                <a:gd name="T56" fmla="*/ 6 w 318"/>
                <a:gd name="T57" fmla="*/ 77 h 120"/>
                <a:gd name="T58" fmla="*/ 0 w 318"/>
                <a:gd name="T59" fmla="*/ 89 h 120"/>
                <a:gd name="T60" fmla="*/ 0 w 318"/>
                <a:gd name="T61" fmla="*/ 103 h 120"/>
                <a:gd name="T62" fmla="*/ 0 w 318"/>
                <a:gd name="T63" fmla="*/ 112 h 120"/>
                <a:gd name="T64" fmla="*/ 0 w 318"/>
                <a:gd name="T65" fmla="*/ 116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120"/>
                <a:gd name="T101" fmla="*/ 318 w 318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120">
                  <a:moveTo>
                    <a:pt x="0" y="116"/>
                  </a:moveTo>
                  <a:lnTo>
                    <a:pt x="4" y="116"/>
                  </a:lnTo>
                  <a:lnTo>
                    <a:pt x="19" y="118"/>
                  </a:lnTo>
                  <a:lnTo>
                    <a:pt x="41" y="118"/>
                  </a:lnTo>
                  <a:lnTo>
                    <a:pt x="70" y="120"/>
                  </a:lnTo>
                  <a:lnTo>
                    <a:pt x="97" y="118"/>
                  </a:lnTo>
                  <a:lnTo>
                    <a:pt x="126" y="116"/>
                  </a:lnTo>
                  <a:lnTo>
                    <a:pt x="153" y="112"/>
                  </a:lnTo>
                  <a:lnTo>
                    <a:pt x="176" y="106"/>
                  </a:lnTo>
                  <a:lnTo>
                    <a:pt x="196" y="93"/>
                  </a:lnTo>
                  <a:lnTo>
                    <a:pt x="219" y="77"/>
                  </a:lnTo>
                  <a:lnTo>
                    <a:pt x="242" y="60"/>
                  </a:lnTo>
                  <a:lnTo>
                    <a:pt x="266" y="42"/>
                  </a:lnTo>
                  <a:lnTo>
                    <a:pt x="285" y="25"/>
                  </a:lnTo>
                  <a:lnTo>
                    <a:pt x="302" y="11"/>
                  </a:lnTo>
                  <a:lnTo>
                    <a:pt x="312" y="2"/>
                  </a:lnTo>
                  <a:lnTo>
                    <a:pt x="318" y="0"/>
                  </a:lnTo>
                  <a:lnTo>
                    <a:pt x="306" y="4"/>
                  </a:lnTo>
                  <a:lnTo>
                    <a:pt x="279" y="13"/>
                  </a:lnTo>
                  <a:lnTo>
                    <a:pt x="240" y="27"/>
                  </a:lnTo>
                  <a:lnTo>
                    <a:pt x="196" y="42"/>
                  </a:lnTo>
                  <a:lnTo>
                    <a:pt x="145" y="54"/>
                  </a:lnTo>
                  <a:lnTo>
                    <a:pt x="103" y="64"/>
                  </a:lnTo>
                  <a:lnTo>
                    <a:pt x="66" y="68"/>
                  </a:lnTo>
                  <a:lnTo>
                    <a:pt x="45" y="64"/>
                  </a:lnTo>
                  <a:lnTo>
                    <a:pt x="29" y="54"/>
                  </a:lnTo>
                  <a:lnTo>
                    <a:pt x="19" y="56"/>
                  </a:lnTo>
                  <a:lnTo>
                    <a:pt x="10" y="64"/>
                  </a:lnTo>
                  <a:lnTo>
                    <a:pt x="6" y="77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70"/>
            <p:cNvSpPr>
              <a:spLocks/>
            </p:cNvSpPr>
            <p:nvPr/>
          </p:nvSpPr>
          <p:spPr bwMode="auto">
            <a:xfrm>
              <a:off x="3123" y="1067"/>
              <a:ext cx="337" cy="645"/>
            </a:xfrm>
            <a:custGeom>
              <a:avLst/>
              <a:gdLst>
                <a:gd name="T0" fmla="*/ 496 w 673"/>
                <a:gd name="T1" fmla="*/ 0 h 1292"/>
                <a:gd name="T2" fmla="*/ 653 w 673"/>
                <a:gd name="T3" fmla="*/ 84 h 1292"/>
                <a:gd name="T4" fmla="*/ 673 w 673"/>
                <a:gd name="T5" fmla="*/ 365 h 1292"/>
                <a:gd name="T6" fmla="*/ 454 w 673"/>
                <a:gd name="T7" fmla="*/ 390 h 1292"/>
                <a:gd name="T8" fmla="*/ 498 w 673"/>
                <a:gd name="T9" fmla="*/ 652 h 1292"/>
                <a:gd name="T10" fmla="*/ 0 w 673"/>
                <a:gd name="T11" fmla="*/ 1292 h 1292"/>
                <a:gd name="T12" fmla="*/ 8 w 673"/>
                <a:gd name="T13" fmla="*/ 1249 h 1292"/>
                <a:gd name="T14" fmla="*/ 29 w 673"/>
                <a:gd name="T15" fmla="*/ 1139 h 1292"/>
                <a:gd name="T16" fmla="*/ 62 w 673"/>
                <a:gd name="T17" fmla="*/ 982 h 1292"/>
                <a:gd name="T18" fmla="*/ 103 w 673"/>
                <a:gd name="T19" fmla="*/ 799 h 1292"/>
                <a:gd name="T20" fmla="*/ 145 w 673"/>
                <a:gd name="T21" fmla="*/ 611 h 1292"/>
                <a:gd name="T22" fmla="*/ 188 w 673"/>
                <a:gd name="T23" fmla="*/ 443 h 1292"/>
                <a:gd name="T24" fmla="*/ 227 w 673"/>
                <a:gd name="T25" fmla="*/ 311 h 1292"/>
                <a:gd name="T26" fmla="*/ 262 w 673"/>
                <a:gd name="T27" fmla="*/ 243 h 1292"/>
                <a:gd name="T28" fmla="*/ 287 w 673"/>
                <a:gd name="T29" fmla="*/ 204 h 1292"/>
                <a:gd name="T30" fmla="*/ 316 w 673"/>
                <a:gd name="T31" fmla="*/ 163 h 1292"/>
                <a:gd name="T32" fmla="*/ 343 w 673"/>
                <a:gd name="T33" fmla="*/ 121 h 1292"/>
                <a:gd name="T34" fmla="*/ 372 w 673"/>
                <a:gd name="T35" fmla="*/ 82 h 1292"/>
                <a:gd name="T36" fmla="*/ 399 w 673"/>
                <a:gd name="T37" fmla="*/ 45 h 1292"/>
                <a:gd name="T38" fmla="*/ 430 w 673"/>
                <a:gd name="T39" fmla="*/ 20 h 1292"/>
                <a:gd name="T40" fmla="*/ 461 w 673"/>
                <a:gd name="T41" fmla="*/ 2 h 1292"/>
                <a:gd name="T42" fmla="*/ 496 w 673"/>
                <a:gd name="T43" fmla="*/ 0 h 1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3"/>
                <a:gd name="T67" fmla="*/ 0 h 1292"/>
                <a:gd name="T68" fmla="*/ 673 w 673"/>
                <a:gd name="T69" fmla="*/ 1292 h 1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3" h="1292">
                  <a:moveTo>
                    <a:pt x="496" y="0"/>
                  </a:moveTo>
                  <a:lnTo>
                    <a:pt x="653" y="84"/>
                  </a:lnTo>
                  <a:lnTo>
                    <a:pt x="673" y="365"/>
                  </a:lnTo>
                  <a:lnTo>
                    <a:pt x="454" y="390"/>
                  </a:lnTo>
                  <a:lnTo>
                    <a:pt x="498" y="652"/>
                  </a:lnTo>
                  <a:lnTo>
                    <a:pt x="0" y="1292"/>
                  </a:lnTo>
                  <a:lnTo>
                    <a:pt x="8" y="1249"/>
                  </a:lnTo>
                  <a:lnTo>
                    <a:pt x="29" y="1139"/>
                  </a:lnTo>
                  <a:lnTo>
                    <a:pt x="62" y="982"/>
                  </a:lnTo>
                  <a:lnTo>
                    <a:pt x="103" y="799"/>
                  </a:lnTo>
                  <a:lnTo>
                    <a:pt x="145" y="611"/>
                  </a:lnTo>
                  <a:lnTo>
                    <a:pt x="188" y="443"/>
                  </a:lnTo>
                  <a:lnTo>
                    <a:pt x="227" y="311"/>
                  </a:lnTo>
                  <a:lnTo>
                    <a:pt x="262" y="243"/>
                  </a:lnTo>
                  <a:lnTo>
                    <a:pt x="287" y="204"/>
                  </a:lnTo>
                  <a:lnTo>
                    <a:pt x="316" y="163"/>
                  </a:lnTo>
                  <a:lnTo>
                    <a:pt x="343" y="121"/>
                  </a:lnTo>
                  <a:lnTo>
                    <a:pt x="372" y="82"/>
                  </a:lnTo>
                  <a:lnTo>
                    <a:pt x="399" y="45"/>
                  </a:lnTo>
                  <a:lnTo>
                    <a:pt x="430" y="20"/>
                  </a:lnTo>
                  <a:lnTo>
                    <a:pt x="461" y="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71"/>
            <p:cNvSpPr>
              <a:spLocks/>
            </p:cNvSpPr>
            <p:nvPr/>
          </p:nvSpPr>
          <p:spPr bwMode="auto">
            <a:xfrm>
              <a:off x="3123" y="1067"/>
              <a:ext cx="317" cy="645"/>
            </a:xfrm>
            <a:custGeom>
              <a:avLst/>
              <a:gdLst>
                <a:gd name="T0" fmla="*/ 496 w 634"/>
                <a:gd name="T1" fmla="*/ 0 h 1292"/>
                <a:gd name="T2" fmla="*/ 613 w 634"/>
                <a:gd name="T3" fmla="*/ 62 h 1292"/>
                <a:gd name="T4" fmla="*/ 634 w 634"/>
                <a:gd name="T5" fmla="*/ 332 h 1292"/>
                <a:gd name="T6" fmla="*/ 370 w 634"/>
                <a:gd name="T7" fmla="*/ 355 h 1292"/>
                <a:gd name="T8" fmla="*/ 442 w 634"/>
                <a:gd name="T9" fmla="*/ 635 h 1292"/>
                <a:gd name="T10" fmla="*/ 0 w 634"/>
                <a:gd name="T11" fmla="*/ 1292 h 1292"/>
                <a:gd name="T12" fmla="*/ 9 w 634"/>
                <a:gd name="T13" fmla="*/ 1249 h 1292"/>
                <a:gd name="T14" fmla="*/ 39 w 634"/>
                <a:gd name="T15" fmla="*/ 1143 h 1292"/>
                <a:gd name="T16" fmla="*/ 81 w 634"/>
                <a:gd name="T17" fmla="*/ 987 h 1292"/>
                <a:gd name="T18" fmla="*/ 132 w 634"/>
                <a:gd name="T19" fmla="*/ 809 h 1292"/>
                <a:gd name="T20" fmla="*/ 184 w 634"/>
                <a:gd name="T21" fmla="*/ 625 h 1292"/>
                <a:gd name="T22" fmla="*/ 238 w 634"/>
                <a:gd name="T23" fmla="*/ 458 h 1292"/>
                <a:gd name="T24" fmla="*/ 285 w 634"/>
                <a:gd name="T25" fmla="*/ 330 h 1292"/>
                <a:gd name="T26" fmla="*/ 322 w 634"/>
                <a:gd name="T27" fmla="*/ 262 h 1292"/>
                <a:gd name="T28" fmla="*/ 345 w 634"/>
                <a:gd name="T29" fmla="*/ 223 h 1292"/>
                <a:gd name="T30" fmla="*/ 364 w 634"/>
                <a:gd name="T31" fmla="*/ 179 h 1292"/>
                <a:gd name="T32" fmla="*/ 382 w 634"/>
                <a:gd name="T33" fmla="*/ 134 h 1292"/>
                <a:gd name="T34" fmla="*/ 401 w 634"/>
                <a:gd name="T35" fmla="*/ 92 h 1292"/>
                <a:gd name="T36" fmla="*/ 419 w 634"/>
                <a:gd name="T37" fmla="*/ 53 h 1292"/>
                <a:gd name="T38" fmla="*/ 440 w 634"/>
                <a:gd name="T39" fmla="*/ 22 h 1292"/>
                <a:gd name="T40" fmla="*/ 463 w 634"/>
                <a:gd name="T41" fmla="*/ 2 h 1292"/>
                <a:gd name="T42" fmla="*/ 496 w 634"/>
                <a:gd name="T43" fmla="*/ 0 h 1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4"/>
                <a:gd name="T67" fmla="*/ 0 h 1292"/>
                <a:gd name="T68" fmla="*/ 634 w 634"/>
                <a:gd name="T69" fmla="*/ 1292 h 1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4" h="1292">
                  <a:moveTo>
                    <a:pt x="496" y="0"/>
                  </a:moveTo>
                  <a:lnTo>
                    <a:pt x="613" y="62"/>
                  </a:lnTo>
                  <a:lnTo>
                    <a:pt x="634" y="332"/>
                  </a:lnTo>
                  <a:lnTo>
                    <a:pt x="370" y="355"/>
                  </a:lnTo>
                  <a:lnTo>
                    <a:pt x="442" y="635"/>
                  </a:lnTo>
                  <a:lnTo>
                    <a:pt x="0" y="1292"/>
                  </a:lnTo>
                  <a:lnTo>
                    <a:pt x="9" y="1249"/>
                  </a:lnTo>
                  <a:lnTo>
                    <a:pt x="39" y="1143"/>
                  </a:lnTo>
                  <a:lnTo>
                    <a:pt x="81" y="987"/>
                  </a:lnTo>
                  <a:lnTo>
                    <a:pt x="132" y="809"/>
                  </a:lnTo>
                  <a:lnTo>
                    <a:pt x="184" y="625"/>
                  </a:lnTo>
                  <a:lnTo>
                    <a:pt x="238" y="458"/>
                  </a:lnTo>
                  <a:lnTo>
                    <a:pt x="285" y="330"/>
                  </a:lnTo>
                  <a:lnTo>
                    <a:pt x="322" y="262"/>
                  </a:lnTo>
                  <a:lnTo>
                    <a:pt x="345" y="223"/>
                  </a:lnTo>
                  <a:lnTo>
                    <a:pt x="364" y="179"/>
                  </a:lnTo>
                  <a:lnTo>
                    <a:pt x="382" y="134"/>
                  </a:lnTo>
                  <a:lnTo>
                    <a:pt x="401" y="92"/>
                  </a:lnTo>
                  <a:lnTo>
                    <a:pt x="419" y="53"/>
                  </a:lnTo>
                  <a:lnTo>
                    <a:pt x="440" y="22"/>
                  </a:lnTo>
                  <a:lnTo>
                    <a:pt x="463" y="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72"/>
            <p:cNvSpPr>
              <a:spLocks/>
            </p:cNvSpPr>
            <p:nvPr/>
          </p:nvSpPr>
          <p:spPr bwMode="auto">
            <a:xfrm>
              <a:off x="3123" y="1067"/>
              <a:ext cx="281" cy="645"/>
            </a:xfrm>
            <a:custGeom>
              <a:avLst/>
              <a:gdLst>
                <a:gd name="T0" fmla="*/ 496 w 560"/>
                <a:gd name="T1" fmla="*/ 0 h 1292"/>
                <a:gd name="T2" fmla="*/ 560 w 560"/>
                <a:gd name="T3" fmla="*/ 43 h 1292"/>
                <a:gd name="T4" fmla="*/ 535 w 560"/>
                <a:gd name="T5" fmla="*/ 268 h 1292"/>
                <a:gd name="T6" fmla="*/ 331 w 560"/>
                <a:gd name="T7" fmla="*/ 322 h 1292"/>
                <a:gd name="T8" fmla="*/ 370 w 560"/>
                <a:gd name="T9" fmla="*/ 596 h 1292"/>
                <a:gd name="T10" fmla="*/ 0 w 560"/>
                <a:gd name="T11" fmla="*/ 1292 h 1292"/>
                <a:gd name="T12" fmla="*/ 11 w 560"/>
                <a:gd name="T13" fmla="*/ 1249 h 1292"/>
                <a:gd name="T14" fmla="*/ 44 w 560"/>
                <a:gd name="T15" fmla="*/ 1139 h 1292"/>
                <a:gd name="T16" fmla="*/ 93 w 560"/>
                <a:gd name="T17" fmla="*/ 982 h 1292"/>
                <a:gd name="T18" fmla="*/ 151 w 560"/>
                <a:gd name="T19" fmla="*/ 801 h 1292"/>
                <a:gd name="T20" fmla="*/ 211 w 560"/>
                <a:gd name="T21" fmla="*/ 615 h 1292"/>
                <a:gd name="T22" fmla="*/ 271 w 560"/>
                <a:gd name="T23" fmla="*/ 446 h 1292"/>
                <a:gd name="T24" fmla="*/ 320 w 560"/>
                <a:gd name="T25" fmla="*/ 316 h 1292"/>
                <a:gd name="T26" fmla="*/ 357 w 560"/>
                <a:gd name="T27" fmla="*/ 249 h 1292"/>
                <a:gd name="T28" fmla="*/ 378 w 560"/>
                <a:gd name="T29" fmla="*/ 210 h 1292"/>
                <a:gd name="T30" fmla="*/ 395 w 560"/>
                <a:gd name="T31" fmla="*/ 169 h 1292"/>
                <a:gd name="T32" fmla="*/ 407 w 560"/>
                <a:gd name="T33" fmla="*/ 124 h 1292"/>
                <a:gd name="T34" fmla="*/ 421 w 560"/>
                <a:gd name="T35" fmla="*/ 86 h 1292"/>
                <a:gd name="T36" fmla="*/ 430 w 560"/>
                <a:gd name="T37" fmla="*/ 47 h 1292"/>
                <a:gd name="T38" fmla="*/ 446 w 560"/>
                <a:gd name="T39" fmla="*/ 20 h 1292"/>
                <a:gd name="T40" fmla="*/ 465 w 560"/>
                <a:gd name="T41" fmla="*/ 2 h 1292"/>
                <a:gd name="T42" fmla="*/ 496 w 560"/>
                <a:gd name="T43" fmla="*/ 0 h 1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0"/>
                <a:gd name="T67" fmla="*/ 0 h 1292"/>
                <a:gd name="T68" fmla="*/ 560 w 560"/>
                <a:gd name="T69" fmla="*/ 1292 h 1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0" h="1292">
                  <a:moveTo>
                    <a:pt x="496" y="0"/>
                  </a:moveTo>
                  <a:lnTo>
                    <a:pt x="560" y="43"/>
                  </a:lnTo>
                  <a:lnTo>
                    <a:pt x="535" y="268"/>
                  </a:lnTo>
                  <a:lnTo>
                    <a:pt x="331" y="322"/>
                  </a:lnTo>
                  <a:lnTo>
                    <a:pt x="370" y="596"/>
                  </a:lnTo>
                  <a:lnTo>
                    <a:pt x="0" y="1292"/>
                  </a:lnTo>
                  <a:lnTo>
                    <a:pt x="11" y="1249"/>
                  </a:lnTo>
                  <a:lnTo>
                    <a:pt x="44" y="1139"/>
                  </a:lnTo>
                  <a:lnTo>
                    <a:pt x="93" y="982"/>
                  </a:lnTo>
                  <a:lnTo>
                    <a:pt x="151" y="801"/>
                  </a:lnTo>
                  <a:lnTo>
                    <a:pt x="211" y="615"/>
                  </a:lnTo>
                  <a:lnTo>
                    <a:pt x="271" y="446"/>
                  </a:lnTo>
                  <a:lnTo>
                    <a:pt x="320" y="316"/>
                  </a:lnTo>
                  <a:lnTo>
                    <a:pt x="357" y="249"/>
                  </a:lnTo>
                  <a:lnTo>
                    <a:pt x="378" y="210"/>
                  </a:lnTo>
                  <a:lnTo>
                    <a:pt x="395" y="169"/>
                  </a:lnTo>
                  <a:lnTo>
                    <a:pt x="407" y="124"/>
                  </a:lnTo>
                  <a:lnTo>
                    <a:pt x="421" y="86"/>
                  </a:lnTo>
                  <a:lnTo>
                    <a:pt x="430" y="47"/>
                  </a:lnTo>
                  <a:lnTo>
                    <a:pt x="446" y="20"/>
                  </a:lnTo>
                  <a:lnTo>
                    <a:pt x="465" y="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73"/>
            <p:cNvSpPr>
              <a:spLocks/>
            </p:cNvSpPr>
            <p:nvPr/>
          </p:nvSpPr>
          <p:spPr bwMode="auto">
            <a:xfrm>
              <a:off x="3159" y="1004"/>
              <a:ext cx="162" cy="167"/>
            </a:xfrm>
            <a:custGeom>
              <a:avLst/>
              <a:gdLst>
                <a:gd name="T0" fmla="*/ 15 w 323"/>
                <a:gd name="T1" fmla="*/ 163 h 336"/>
                <a:gd name="T2" fmla="*/ 23 w 323"/>
                <a:gd name="T3" fmla="*/ 154 h 336"/>
                <a:gd name="T4" fmla="*/ 50 w 323"/>
                <a:gd name="T5" fmla="*/ 130 h 336"/>
                <a:gd name="T6" fmla="*/ 87 w 323"/>
                <a:gd name="T7" fmla="*/ 97 h 336"/>
                <a:gd name="T8" fmla="*/ 133 w 323"/>
                <a:gd name="T9" fmla="*/ 64 h 336"/>
                <a:gd name="T10" fmla="*/ 180 w 323"/>
                <a:gd name="T11" fmla="*/ 31 h 336"/>
                <a:gd name="T12" fmla="*/ 228 w 323"/>
                <a:gd name="T13" fmla="*/ 10 h 336"/>
                <a:gd name="T14" fmla="*/ 267 w 323"/>
                <a:gd name="T15" fmla="*/ 0 h 336"/>
                <a:gd name="T16" fmla="*/ 298 w 323"/>
                <a:gd name="T17" fmla="*/ 12 h 336"/>
                <a:gd name="T18" fmla="*/ 316 w 323"/>
                <a:gd name="T19" fmla="*/ 33 h 336"/>
                <a:gd name="T20" fmla="*/ 323 w 323"/>
                <a:gd name="T21" fmla="*/ 59 h 336"/>
                <a:gd name="T22" fmla="*/ 323 w 323"/>
                <a:gd name="T23" fmla="*/ 82 h 336"/>
                <a:gd name="T24" fmla="*/ 320 w 323"/>
                <a:gd name="T25" fmla="*/ 109 h 336"/>
                <a:gd name="T26" fmla="*/ 308 w 323"/>
                <a:gd name="T27" fmla="*/ 130 h 336"/>
                <a:gd name="T28" fmla="*/ 296 w 323"/>
                <a:gd name="T29" fmla="*/ 154 h 336"/>
                <a:gd name="T30" fmla="*/ 281 w 323"/>
                <a:gd name="T31" fmla="*/ 171 h 336"/>
                <a:gd name="T32" fmla="*/ 269 w 323"/>
                <a:gd name="T33" fmla="*/ 188 h 336"/>
                <a:gd name="T34" fmla="*/ 254 w 323"/>
                <a:gd name="T35" fmla="*/ 206 h 336"/>
                <a:gd name="T36" fmla="*/ 232 w 323"/>
                <a:gd name="T37" fmla="*/ 229 h 336"/>
                <a:gd name="T38" fmla="*/ 205 w 323"/>
                <a:gd name="T39" fmla="*/ 254 h 336"/>
                <a:gd name="T40" fmla="*/ 178 w 323"/>
                <a:gd name="T41" fmla="*/ 282 h 336"/>
                <a:gd name="T42" fmla="*/ 147 w 323"/>
                <a:gd name="T43" fmla="*/ 305 h 336"/>
                <a:gd name="T44" fmla="*/ 120 w 323"/>
                <a:gd name="T45" fmla="*/ 324 h 336"/>
                <a:gd name="T46" fmla="*/ 95 w 323"/>
                <a:gd name="T47" fmla="*/ 334 h 336"/>
                <a:gd name="T48" fmla="*/ 77 w 323"/>
                <a:gd name="T49" fmla="*/ 336 h 336"/>
                <a:gd name="T50" fmla="*/ 58 w 323"/>
                <a:gd name="T51" fmla="*/ 324 h 336"/>
                <a:gd name="T52" fmla="*/ 40 w 323"/>
                <a:gd name="T53" fmla="*/ 305 h 336"/>
                <a:gd name="T54" fmla="*/ 23 w 323"/>
                <a:gd name="T55" fmla="*/ 280 h 336"/>
                <a:gd name="T56" fmla="*/ 11 w 323"/>
                <a:gd name="T57" fmla="*/ 252 h 336"/>
                <a:gd name="T58" fmla="*/ 1 w 323"/>
                <a:gd name="T59" fmla="*/ 223 h 336"/>
                <a:gd name="T60" fmla="*/ 0 w 323"/>
                <a:gd name="T61" fmla="*/ 196 h 336"/>
                <a:gd name="T62" fmla="*/ 1 w 323"/>
                <a:gd name="T63" fmla="*/ 175 h 336"/>
                <a:gd name="T64" fmla="*/ 15 w 323"/>
                <a:gd name="T65" fmla="*/ 163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3"/>
                <a:gd name="T100" fmla="*/ 0 h 336"/>
                <a:gd name="T101" fmla="*/ 323 w 323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3" h="336">
                  <a:moveTo>
                    <a:pt x="15" y="163"/>
                  </a:moveTo>
                  <a:lnTo>
                    <a:pt x="23" y="154"/>
                  </a:lnTo>
                  <a:lnTo>
                    <a:pt x="50" y="130"/>
                  </a:lnTo>
                  <a:lnTo>
                    <a:pt x="87" y="97"/>
                  </a:lnTo>
                  <a:lnTo>
                    <a:pt x="133" y="64"/>
                  </a:lnTo>
                  <a:lnTo>
                    <a:pt x="180" y="31"/>
                  </a:lnTo>
                  <a:lnTo>
                    <a:pt x="228" y="10"/>
                  </a:lnTo>
                  <a:lnTo>
                    <a:pt x="267" y="0"/>
                  </a:lnTo>
                  <a:lnTo>
                    <a:pt x="298" y="12"/>
                  </a:lnTo>
                  <a:lnTo>
                    <a:pt x="316" y="33"/>
                  </a:lnTo>
                  <a:lnTo>
                    <a:pt x="323" y="59"/>
                  </a:lnTo>
                  <a:lnTo>
                    <a:pt x="323" y="82"/>
                  </a:lnTo>
                  <a:lnTo>
                    <a:pt x="320" y="109"/>
                  </a:lnTo>
                  <a:lnTo>
                    <a:pt x="308" y="130"/>
                  </a:lnTo>
                  <a:lnTo>
                    <a:pt x="296" y="154"/>
                  </a:lnTo>
                  <a:lnTo>
                    <a:pt x="281" y="171"/>
                  </a:lnTo>
                  <a:lnTo>
                    <a:pt x="269" y="188"/>
                  </a:lnTo>
                  <a:lnTo>
                    <a:pt x="254" y="206"/>
                  </a:lnTo>
                  <a:lnTo>
                    <a:pt x="232" y="229"/>
                  </a:lnTo>
                  <a:lnTo>
                    <a:pt x="205" y="254"/>
                  </a:lnTo>
                  <a:lnTo>
                    <a:pt x="178" y="282"/>
                  </a:lnTo>
                  <a:lnTo>
                    <a:pt x="147" y="305"/>
                  </a:lnTo>
                  <a:lnTo>
                    <a:pt x="120" y="324"/>
                  </a:lnTo>
                  <a:lnTo>
                    <a:pt x="95" y="334"/>
                  </a:lnTo>
                  <a:lnTo>
                    <a:pt x="77" y="336"/>
                  </a:lnTo>
                  <a:lnTo>
                    <a:pt x="58" y="324"/>
                  </a:lnTo>
                  <a:lnTo>
                    <a:pt x="40" y="305"/>
                  </a:lnTo>
                  <a:lnTo>
                    <a:pt x="23" y="280"/>
                  </a:lnTo>
                  <a:lnTo>
                    <a:pt x="11" y="252"/>
                  </a:lnTo>
                  <a:lnTo>
                    <a:pt x="1" y="223"/>
                  </a:lnTo>
                  <a:lnTo>
                    <a:pt x="0" y="196"/>
                  </a:lnTo>
                  <a:lnTo>
                    <a:pt x="1" y="175"/>
                  </a:lnTo>
                  <a:lnTo>
                    <a:pt x="15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74"/>
            <p:cNvSpPr>
              <a:spLocks/>
            </p:cNvSpPr>
            <p:nvPr/>
          </p:nvSpPr>
          <p:spPr bwMode="auto">
            <a:xfrm>
              <a:off x="3138" y="1901"/>
              <a:ext cx="69" cy="66"/>
            </a:xfrm>
            <a:custGeom>
              <a:avLst/>
              <a:gdLst>
                <a:gd name="T0" fmla="*/ 72 w 138"/>
                <a:gd name="T1" fmla="*/ 0 h 132"/>
                <a:gd name="T2" fmla="*/ 83 w 138"/>
                <a:gd name="T3" fmla="*/ 0 h 132"/>
                <a:gd name="T4" fmla="*/ 97 w 138"/>
                <a:gd name="T5" fmla="*/ 4 h 132"/>
                <a:gd name="T6" fmla="*/ 107 w 138"/>
                <a:gd name="T7" fmla="*/ 8 h 132"/>
                <a:gd name="T8" fmla="*/ 118 w 138"/>
                <a:gd name="T9" fmla="*/ 18 h 132"/>
                <a:gd name="T10" fmla="*/ 124 w 138"/>
                <a:gd name="T11" fmla="*/ 25 h 132"/>
                <a:gd name="T12" fmla="*/ 132 w 138"/>
                <a:gd name="T13" fmla="*/ 37 h 132"/>
                <a:gd name="T14" fmla="*/ 136 w 138"/>
                <a:gd name="T15" fmla="*/ 51 h 132"/>
                <a:gd name="T16" fmla="*/ 138 w 138"/>
                <a:gd name="T17" fmla="*/ 64 h 132"/>
                <a:gd name="T18" fmla="*/ 136 w 138"/>
                <a:gd name="T19" fmla="*/ 76 h 132"/>
                <a:gd name="T20" fmla="*/ 132 w 138"/>
                <a:gd name="T21" fmla="*/ 89 h 132"/>
                <a:gd name="T22" fmla="*/ 124 w 138"/>
                <a:gd name="T23" fmla="*/ 101 h 132"/>
                <a:gd name="T24" fmla="*/ 118 w 138"/>
                <a:gd name="T25" fmla="*/ 113 h 132"/>
                <a:gd name="T26" fmla="*/ 107 w 138"/>
                <a:gd name="T27" fmla="*/ 118 h 132"/>
                <a:gd name="T28" fmla="*/ 97 w 138"/>
                <a:gd name="T29" fmla="*/ 126 h 132"/>
                <a:gd name="T30" fmla="*/ 83 w 138"/>
                <a:gd name="T31" fmla="*/ 130 h 132"/>
                <a:gd name="T32" fmla="*/ 72 w 138"/>
                <a:gd name="T33" fmla="*/ 132 h 132"/>
                <a:gd name="T34" fmla="*/ 56 w 138"/>
                <a:gd name="T35" fmla="*/ 130 h 132"/>
                <a:gd name="T36" fmla="*/ 43 w 138"/>
                <a:gd name="T37" fmla="*/ 126 h 132"/>
                <a:gd name="T38" fmla="*/ 31 w 138"/>
                <a:gd name="T39" fmla="*/ 118 h 132"/>
                <a:gd name="T40" fmla="*/ 21 w 138"/>
                <a:gd name="T41" fmla="*/ 113 h 132"/>
                <a:gd name="T42" fmla="*/ 10 w 138"/>
                <a:gd name="T43" fmla="*/ 101 h 132"/>
                <a:gd name="T44" fmla="*/ 4 w 138"/>
                <a:gd name="T45" fmla="*/ 89 h 132"/>
                <a:gd name="T46" fmla="*/ 0 w 138"/>
                <a:gd name="T47" fmla="*/ 76 h 132"/>
                <a:gd name="T48" fmla="*/ 0 w 138"/>
                <a:gd name="T49" fmla="*/ 64 h 132"/>
                <a:gd name="T50" fmla="*/ 0 w 138"/>
                <a:gd name="T51" fmla="*/ 51 h 132"/>
                <a:gd name="T52" fmla="*/ 4 w 138"/>
                <a:gd name="T53" fmla="*/ 37 h 132"/>
                <a:gd name="T54" fmla="*/ 10 w 138"/>
                <a:gd name="T55" fmla="*/ 25 h 132"/>
                <a:gd name="T56" fmla="*/ 21 w 138"/>
                <a:gd name="T57" fmla="*/ 18 h 132"/>
                <a:gd name="T58" fmla="*/ 31 w 138"/>
                <a:gd name="T59" fmla="*/ 8 h 132"/>
                <a:gd name="T60" fmla="*/ 43 w 138"/>
                <a:gd name="T61" fmla="*/ 4 h 132"/>
                <a:gd name="T62" fmla="*/ 56 w 138"/>
                <a:gd name="T63" fmla="*/ 0 h 132"/>
                <a:gd name="T64" fmla="*/ 72 w 138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32"/>
                <a:gd name="T101" fmla="*/ 138 w 138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32">
                  <a:moveTo>
                    <a:pt x="72" y="0"/>
                  </a:moveTo>
                  <a:lnTo>
                    <a:pt x="83" y="0"/>
                  </a:lnTo>
                  <a:lnTo>
                    <a:pt x="97" y="4"/>
                  </a:lnTo>
                  <a:lnTo>
                    <a:pt x="107" y="8"/>
                  </a:lnTo>
                  <a:lnTo>
                    <a:pt x="118" y="18"/>
                  </a:lnTo>
                  <a:lnTo>
                    <a:pt x="124" y="25"/>
                  </a:lnTo>
                  <a:lnTo>
                    <a:pt x="132" y="37"/>
                  </a:lnTo>
                  <a:lnTo>
                    <a:pt x="136" y="51"/>
                  </a:lnTo>
                  <a:lnTo>
                    <a:pt x="138" y="64"/>
                  </a:lnTo>
                  <a:lnTo>
                    <a:pt x="136" y="76"/>
                  </a:lnTo>
                  <a:lnTo>
                    <a:pt x="132" y="89"/>
                  </a:lnTo>
                  <a:lnTo>
                    <a:pt x="124" y="101"/>
                  </a:lnTo>
                  <a:lnTo>
                    <a:pt x="118" y="113"/>
                  </a:lnTo>
                  <a:lnTo>
                    <a:pt x="107" y="118"/>
                  </a:lnTo>
                  <a:lnTo>
                    <a:pt x="97" y="126"/>
                  </a:lnTo>
                  <a:lnTo>
                    <a:pt x="83" y="130"/>
                  </a:lnTo>
                  <a:lnTo>
                    <a:pt x="72" y="132"/>
                  </a:lnTo>
                  <a:lnTo>
                    <a:pt x="56" y="130"/>
                  </a:lnTo>
                  <a:lnTo>
                    <a:pt x="43" y="126"/>
                  </a:lnTo>
                  <a:lnTo>
                    <a:pt x="31" y="118"/>
                  </a:lnTo>
                  <a:lnTo>
                    <a:pt x="21" y="113"/>
                  </a:lnTo>
                  <a:lnTo>
                    <a:pt x="10" y="101"/>
                  </a:lnTo>
                  <a:lnTo>
                    <a:pt x="4" y="89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4" y="37"/>
                  </a:lnTo>
                  <a:lnTo>
                    <a:pt x="10" y="25"/>
                  </a:lnTo>
                  <a:lnTo>
                    <a:pt x="21" y="18"/>
                  </a:lnTo>
                  <a:lnTo>
                    <a:pt x="31" y="8"/>
                  </a:lnTo>
                  <a:lnTo>
                    <a:pt x="43" y="4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75"/>
            <p:cNvSpPr>
              <a:spLocks/>
            </p:cNvSpPr>
            <p:nvPr/>
          </p:nvSpPr>
          <p:spPr bwMode="auto">
            <a:xfrm>
              <a:off x="3152" y="2083"/>
              <a:ext cx="69" cy="66"/>
            </a:xfrm>
            <a:custGeom>
              <a:avLst/>
              <a:gdLst>
                <a:gd name="T0" fmla="*/ 72 w 138"/>
                <a:gd name="T1" fmla="*/ 0 h 132"/>
                <a:gd name="T2" fmla="*/ 83 w 138"/>
                <a:gd name="T3" fmla="*/ 0 h 132"/>
                <a:gd name="T4" fmla="*/ 95 w 138"/>
                <a:gd name="T5" fmla="*/ 4 h 132"/>
                <a:gd name="T6" fmla="*/ 105 w 138"/>
                <a:gd name="T7" fmla="*/ 9 h 132"/>
                <a:gd name="T8" fmla="*/ 116 w 138"/>
                <a:gd name="T9" fmla="*/ 19 h 132"/>
                <a:gd name="T10" fmla="*/ 124 w 138"/>
                <a:gd name="T11" fmla="*/ 27 h 132"/>
                <a:gd name="T12" fmla="*/ 132 w 138"/>
                <a:gd name="T13" fmla="*/ 41 h 132"/>
                <a:gd name="T14" fmla="*/ 136 w 138"/>
                <a:gd name="T15" fmla="*/ 52 h 132"/>
                <a:gd name="T16" fmla="*/ 138 w 138"/>
                <a:gd name="T17" fmla="*/ 68 h 132"/>
                <a:gd name="T18" fmla="*/ 136 w 138"/>
                <a:gd name="T19" fmla="*/ 79 h 132"/>
                <a:gd name="T20" fmla="*/ 132 w 138"/>
                <a:gd name="T21" fmla="*/ 91 h 132"/>
                <a:gd name="T22" fmla="*/ 124 w 138"/>
                <a:gd name="T23" fmla="*/ 101 h 132"/>
                <a:gd name="T24" fmla="*/ 116 w 138"/>
                <a:gd name="T25" fmla="*/ 112 h 132"/>
                <a:gd name="T26" fmla="*/ 105 w 138"/>
                <a:gd name="T27" fmla="*/ 118 h 132"/>
                <a:gd name="T28" fmla="*/ 95 w 138"/>
                <a:gd name="T29" fmla="*/ 126 h 132"/>
                <a:gd name="T30" fmla="*/ 83 w 138"/>
                <a:gd name="T31" fmla="*/ 130 h 132"/>
                <a:gd name="T32" fmla="*/ 72 w 138"/>
                <a:gd name="T33" fmla="*/ 132 h 132"/>
                <a:gd name="T34" fmla="*/ 56 w 138"/>
                <a:gd name="T35" fmla="*/ 130 h 132"/>
                <a:gd name="T36" fmla="*/ 43 w 138"/>
                <a:gd name="T37" fmla="*/ 126 h 132"/>
                <a:gd name="T38" fmla="*/ 31 w 138"/>
                <a:gd name="T39" fmla="*/ 118 h 132"/>
                <a:gd name="T40" fmla="*/ 21 w 138"/>
                <a:gd name="T41" fmla="*/ 112 h 132"/>
                <a:gd name="T42" fmla="*/ 10 w 138"/>
                <a:gd name="T43" fmla="*/ 101 h 132"/>
                <a:gd name="T44" fmla="*/ 4 w 138"/>
                <a:gd name="T45" fmla="*/ 91 h 132"/>
                <a:gd name="T46" fmla="*/ 0 w 138"/>
                <a:gd name="T47" fmla="*/ 79 h 132"/>
                <a:gd name="T48" fmla="*/ 0 w 138"/>
                <a:gd name="T49" fmla="*/ 68 h 132"/>
                <a:gd name="T50" fmla="*/ 0 w 138"/>
                <a:gd name="T51" fmla="*/ 52 h 132"/>
                <a:gd name="T52" fmla="*/ 4 w 138"/>
                <a:gd name="T53" fmla="*/ 41 h 132"/>
                <a:gd name="T54" fmla="*/ 10 w 138"/>
                <a:gd name="T55" fmla="*/ 27 h 132"/>
                <a:gd name="T56" fmla="*/ 21 w 138"/>
                <a:gd name="T57" fmla="*/ 19 h 132"/>
                <a:gd name="T58" fmla="*/ 31 w 138"/>
                <a:gd name="T59" fmla="*/ 9 h 132"/>
                <a:gd name="T60" fmla="*/ 43 w 138"/>
                <a:gd name="T61" fmla="*/ 4 h 132"/>
                <a:gd name="T62" fmla="*/ 56 w 138"/>
                <a:gd name="T63" fmla="*/ 0 h 132"/>
                <a:gd name="T64" fmla="*/ 72 w 138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32"/>
                <a:gd name="T101" fmla="*/ 138 w 138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32">
                  <a:moveTo>
                    <a:pt x="72" y="0"/>
                  </a:moveTo>
                  <a:lnTo>
                    <a:pt x="83" y="0"/>
                  </a:lnTo>
                  <a:lnTo>
                    <a:pt x="95" y="4"/>
                  </a:lnTo>
                  <a:lnTo>
                    <a:pt x="105" y="9"/>
                  </a:lnTo>
                  <a:lnTo>
                    <a:pt x="116" y="19"/>
                  </a:lnTo>
                  <a:lnTo>
                    <a:pt x="124" y="27"/>
                  </a:lnTo>
                  <a:lnTo>
                    <a:pt x="132" y="41"/>
                  </a:lnTo>
                  <a:lnTo>
                    <a:pt x="136" y="52"/>
                  </a:lnTo>
                  <a:lnTo>
                    <a:pt x="138" y="68"/>
                  </a:lnTo>
                  <a:lnTo>
                    <a:pt x="136" y="79"/>
                  </a:lnTo>
                  <a:lnTo>
                    <a:pt x="132" y="91"/>
                  </a:lnTo>
                  <a:lnTo>
                    <a:pt x="124" y="101"/>
                  </a:lnTo>
                  <a:lnTo>
                    <a:pt x="116" y="112"/>
                  </a:lnTo>
                  <a:lnTo>
                    <a:pt x="105" y="118"/>
                  </a:lnTo>
                  <a:lnTo>
                    <a:pt x="95" y="126"/>
                  </a:lnTo>
                  <a:lnTo>
                    <a:pt x="83" y="130"/>
                  </a:lnTo>
                  <a:lnTo>
                    <a:pt x="72" y="132"/>
                  </a:lnTo>
                  <a:lnTo>
                    <a:pt x="56" y="130"/>
                  </a:lnTo>
                  <a:lnTo>
                    <a:pt x="43" y="126"/>
                  </a:lnTo>
                  <a:lnTo>
                    <a:pt x="31" y="118"/>
                  </a:lnTo>
                  <a:lnTo>
                    <a:pt x="21" y="112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0" y="27"/>
                  </a:lnTo>
                  <a:lnTo>
                    <a:pt x="21" y="19"/>
                  </a:lnTo>
                  <a:lnTo>
                    <a:pt x="31" y="9"/>
                  </a:lnTo>
                  <a:lnTo>
                    <a:pt x="43" y="4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76"/>
            <p:cNvSpPr>
              <a:spLocks/>
            </p:cNvSpPr>
            <p:nvPr/>
          </p:nvSpPr>
          <p:spPr bwMode="auto">
            <a:xfrm>
              <a:off x="3167" y="2281"/>
              <a:ext cx="69" cy="66"/>
            </a:xfrm>
            <a:custGeom>
              <a:avLst/>
              <a:gdLst>
                <a:gd name="T0" fmla="*/ 72 w 138"/>
                <a:gd name="T1" fmla="*/ 0 h 132"/>
                <a:gd name="T2" fmla="*/ 83 w 138"/>
                <a:gd name="T3" fmla="*/ 0 h 132"/>
                <a:gd name="T4" fmla="*/ 95 w 138"/>
                <a:gd name="T5" fmla="*/ 4 h 132"/>
                <a:gd name="T6" fmla="*/ 105 w 138"/>
                <a:gd name="T7" fmla="*/ 10 h 132"/>
                <a:gd name="T8" fmla="*/ 116 w 138"/>
                <a:gd name="T9" fmla="*/ 20 h 132"/>
                <a:gd name="T10" fmla="*/ 124 w 138"/>
                <a:gd name="T11" fmla="*/ 28 h 132"/>
                <a:gd name="T12" fmla="*/ 132 w 138"/>
                <a:gd name="T13" fmla="*/ 41 h 132"/>
                <a:gd name="T14" fmla="*/ 136 w 138"/>
                <a:gd name="T15" fmla="*/ 53 h 132"/>
                <a:gd name="T16" fmla="*/ 138 w 138"/>
                <a:gd name="T17" fmla="*/ 68 h 132"/>
                <a:gd name="T18" fmla="*/ 136 w 138"/>
                <a:gd name="T19" fmla="*/ 80 h 132"/>
                <a:gd name="T20" fmla="*/ 132 w 138"/>
                <a:gd name="T21" fmla="*/ 92 h 132"/>
                <a:gd name="T22" fmla="*/ 124 w 138"/>
                <a:gd name="T23" fmla="*/ 101 h 132"/>
                <a:gd name="T24" fmla="*/ 116 w 138"/>
                <a:gd name="T25" fmla="*/ 113 h 132"/>
                <a:gd name="T26" fmla="*/ 105 w 138"/>
                <a:gd name="T27" fmla="*/ 119 h 132"/>
                <a:gd name="T28" fmla="*/ 95 w 138"/>
                <a:gd name="T29" fmla="*/ 126 h 132"/>
                <a:gd name="T30" fmla="*/ 83 w 138"/>
                <a:gd name="T31" fmla="*/ 130 h 132"/>
                <a:gd name="T32" fmla="*/ 72 w 138"/>
                <a:gd name="T33" fmla="*/ 132 h 132"/>
                <a:gd name="T34" fmla="*/ 56 w 138"/>
                <a:gd name="T35" fmla="*/ 130 h 132"/>
                <a:gd name="T36" fmla="*/ 43 w 138"/>
                <a:gd name="T37" fmla="*/ 126 h 132"/>
                <a:gd name="T38" fmla="*/ 31 w 138"/>
                <a:gd name="T39" fmla="*/ 119 h 132"/>
                <a:gd name="T40" fmla="*/ 21 w 138"/>
                <a:gd name="T41" fmla="*/ 113 h 132"/>
                <a:gd name="T42" fmla="*/ 10 w 138"/>
                <a:gd name="T43" fmla="*/ 101 h 132"/>
                <a:gd name="T44" fmla="*/ 4 w 138"/>
                <a:gd name="T45" fmla="*/ 92 h 132"/>
                <a:gd name="T46" fmla="*/ 0 w 138"/>
                <a:gd name="T47" fmla="*/ 80 h 132"/>
                <a:gd name="T48" fmla="*/ 0 w 138"/>
                <a:gd name="T49" fmla="*/ 68 h 132"/>
                <a:gd name="T50" fmla="*/ 0 w 138"/>
                <a:gd name="T51" fmla="*/ 53 h 132"/>
                <a:gd name="T52" fmla="*/ 4 w 138"/>
                <a:gd name="T53" fmla="*/ 41 h 132"/>
                <a:gd name="T54" fmla="*/ 10 w 138"/>
                <a:gd name="T55" fmla="*/ 28 h 132"/>
                <a:gd name="T56" fmla="*/ 21 w 138"/>
                <a:gd name="T57" fmla="*/ 20 h 132"/>
                <a:gd name="T58" fmla="*/ 31 w 138"/>
                <a:gd name="T59" fmla="*/ 10 h 132"/>
                <a:gd name="T60" fmla="*/ 43 w 138"/>
                <a:gd name="T61" fmla="*/ 4 h 132"/>
                <a:gd name="T62" fmla="*/ 56 w 138"/>
                <a:gd name="T63" fmla="*/ 0 h 132"/>
                <a:gd name="T64" fmla="*/ 72 w 138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32"/>
                <a:gd name="T101" fmla="*/ 138 w 138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32">
                  <a:moveTo>
                    <a:pt x="72" y="0"/>
                  </a:moveTo>
                  <a:lnTo>
                    <a:pt x="83" y="0"/>
                  </a:lnTo>
                  <a:lnTo>
                    <a:pt x="95" y="4"/>
                  </a:lnTo>
                  <a:lnTo>
                    <a:pt x="105" y="10"/>
                  </a:lnTo>
                  <a:lnTo>
                    <a:pt x="116" y="20"/>
                  </a:lnTo>
                  <a:lnTo>
                    <a:pt x="124" y="28"/>
                  </a:lnTo>
                  <a:lnTo>
                    <a:pt x="132" y="41"/>
                  </a:lnTo>
                  <a:lnTo>
                    <a:pt x="136" y="53"/>
                  </a:lnTo>
                  <a:lnTo>
                    <a:pt x="138" y="68"/>
                  </a:lnTo>
                  <a:lnTo>
                    <a:pt x="136" y="80"/>
                  </a:lnTo>
                  <a:lnTo>
                    <a:pt x="132" y="92"/>
                  </a:lnTo>
                  <a:lnTo>
                    <a:pt x="124" y="101"/>
                  </a:lnTo>
                  <a:lnTo>
                    <a:pt x="116" y="113"/>
                  </a:lnTo>
                  <a:lnTo>
                    <a:pt x="105" y="119"/>
                  </a:lnTo>
                  <a:lnTo>
                    <a:pt x="95" y="126"/>
                  </a:lnTo>
                  <a:lnTo>
                    <a:pt x="83" y="130"/>
                  </a:lnTo>
                  <a:lnTo>
                    <a:pt x="72" y="132"/>
                  </a:lnTo>
                  <a:lnTo>
                    <a:pt x="56" y="130"/>
                  </a:lnTo>
                  <a:lnTo>
                    <a:pt x="43" y="126"/>
                  </a:lnTo>
                  <a:lnTo>
                    <a:pt x="31" y="119"/>
                  </a:lnTo>
                  <a:lnTo>
                    <a:pt x="21" y="113"/>
                  </a:lnTo>
                  <a:lnTo>
                    <a:pt x="10" y="101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8"/>
                  </a:lnTo>
                  <a:lnTo>
                    <a:pt x="21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77"/>
            <p:cNvSpPr>
              <a:spLocks/>
            </p:cNvSpPr>
            <p:nvPr/>
          </p:nvSpPr>
          <p:spPr bwMode="auto">
            <a:xfrm>
              <a:off x="3186" y="2488"/>
              <a:ext cx="68" cy="66"/>
            </a:xfrm>
            <a:custGeom>
              <a:avLst/>
              <a:gdLst>
                <a:gd name="T0" fmla="*/ 68 w 136"/>
                <a:gd name="T1" fmla="*/ 0 h 132"/>
                <a:gd name="T2" fmla="*/ 79 w 136"/>
                <a:gd name="T3" fmla="*/ 0 h 132"/>
                <a:gd name="T4" fmla="*/ 91 w 136"/>
                <a:gd name="T5" fmla="*/ 4 h 132"/>
                <a:gd name="T6" fmla="*/ 103 w 136"/>
                <a:gd name="T7" fmla="*/ 8 h 132"/>
                <a:gd name="T8" fmla="*/ 114 w 136"/>
                <a:gd name="T9" fmla="*/ 18 h 132"/>
                <a:gd name="T10" fmla="*/ 120 w 136"/>
                <a:gd name="T11" fmla="*/ 26 h 132"/>
                <a:gd name="T12" fmla="*/ 128 w 136"/>
                <a:gd name="T13" fmla="*/ 37 h 132"/>
                <a:gd name="T14" fmla="*/ 132 w 136"/>
                <a:gd name="T15" fmla="*/ 51 h 132"/>
                <a:gd name="T16" fmla="*/ 136 w 136"/>
                <a:gd name="T17" fmla="*/ 64 h 132"/>
                <a:gd name="T18" fmla="*/ 132 w 136"/>
                <a:gd name="T19" fmla="*/ 76 h 132"/>
                <a:gd name="T20" fmla="*/ 128 w 136"/>
                <a:gd name="T21" fmla="*/ 90 h 132"/>
                <a:gd name="T22" fmla="*/ 120 w 136"/>
                <a:gd name="T23" fmla="*/ 101 h 132"/>
                <a:gd name="T24" fmla="*/ 114 w 136"/>
                <a:gd name="T25" fmla="*/ 113 h 132"/>
                <a:gd name="T26" fmla="*/ 103 w 136"/>
                <a:gd name="T27" fmla="*/ 119 h 132"/>
                <a:gd name="T28" fmla="*/ 91 w 136"/>
                <a:gd name="T29" fmla="*/ 126 h 132"/>
                <a:gd name="T30" fmla="*/ 79 w 136"/>
                <a:gd name="T31" fmla="*/ 130 h 132"/>
                <a:gd name="T32" fmla="*/ 68 w 136"/>
                <a:gd name="T33" fmla="*/ 132 h 132"/>
                <a:gd name="T34" fmla="*/ 52 w 136"/>
                <a:gd name="T35" fmla="*/ 130 h 132"/>
                <a:gd name="T36" fmla="*/ 41 w 136"/>
                <a:gd name="T37" fmla="*/ 126 h 132"/>
                <a:gd name="T38" fmla="*/ 27 w 136"/>
                <a:gd name="T39" fmla="*/ 119 h 132"/>
                <a:gd name="T40" fmla="*/ 19 w 136"/>
                <a:gd name="T41" fmla="*/ 113 h 132"/>
                <a:gd name="T42" fmla="*/ 10 w 136"/>
                <a:gd name="T43" fmla="*/ 101 h 132"/>
                <a:gd name="T44" fmla="*/ 4 w 136"/>
                <a:gd name="T45" fmla="*/ 90 h 132"/>
                <a:gd name="T46" fmla="*/ 0 w 136"/>
                <a:gd name="T47" fmla="*/ 76 h 132"/>
                <a:gd name="T48" fmla="*/ 0 w 136"/>
                <a:gd name="T49" fmla="*/ 64 h 132"/>
                <a:gd name="T50" fmla="*/ 0 w 136"/>
                <a:gd name="T51" fmla="*/ 51 h 132"/>
                <a:gd name="T52" fmla="*/ 4 w 136"/>
                <a:gd name="T53" fmla="*/ 37 h 132"/>
                <a:gd name="T54" fmla="*/ 10 w 136"/>
                <a:gd name="T55" fmla="*/ 26 h 132"/>
                <a:gd name="T56" fmla="*/ 19 w 136"/>
                <a:gd name="T57" fmla="*/ 18 h 132"/>
                <a:gd name="T58" fmla="*/ 27 w 136"/>
                <a:gd name="T59" fmla="*/ 8 h 132"/>
                <a:gd name="T60" fmla="*/ 41 w 136"/>
                <a:gd name="T61" fmla="*/ 4 h 132"/>
                <a:gd name="T62" fmla="*/ 52 w 136"/>
                <a:gd name="T63" fmla="*/ 0 h 132"/>
                <a:gd name="T64" fmla="*/ 68 w 136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2"/>
                <a:gd name="T101" fmla="*/ 136 w 136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2">
                  <a:moveTo>
                    <a:pt x="68" y="0"/>
                  </a:moveTo>
                  <a:lnTo>
                    <a:pt x="79" y="0"/>
                  </a:lnTo>
                  <a:lnTo>
                    <a:pt x="91" y="4"/>
                  </a:lnTo>
                  <a:lnTo>
                    <a:pt x="103" y="8"/>
                  </a:lnTo>
                  <a:lnTo>
                    <a:pt x="114" y="18"/>
                  </a:lnTo>
                  <a:lnTo>
                    <a:pt x="120" y="26"/>
                  </a:lnTo>
                  <a:lnTo>
                    <a:pt x="128" y="37"/>
                  </a:lnTo>
                  <a:lnTo>
                    <a:pt x="132" y="51"/>
                  </a:lnTo>
                  <a:lnTo>
                    <a:pt x="136" y="64"/>
                  </a:lnTo>
                  <a:lnTo>
                    <a:pt x="132" y="76"/>
                  </a:lnTo>
                  <a:lnTo>
                    <a:pt x="128" y="90"/>
                  </a:lnTo>
                  <a:lnTo>
                    <a:pt x="120" y="101"/>
                  </a:lnTo>
                  <a:lnTo>
                    <a:pt x="114" y="113"/>
                  </a:lnTo>
                  <a:lnTo>
                    <a:pt x="103" y="119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8" y="132"/>
                  </a:lnTo>
                  <a:lnTo>
                    <a:pt x="52" y="130"/>
                  </a:lnTo>
                  <a:lnTo>
                    <a:pt x="41" y="126"/>
                  </a:lnTo>
                  <a:lnTo>
                    <a:pt x="27" y="119"/>
                  </a:lnTo>
                  <a:lnTo>
                    <a:pt x="19" y="113"/>
                  </a:lnTo>
                  <a:lnTo>
                    <a:pt x="10" y="101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9" y="18"/>
                  </a:lnTo>
                  <a:lnTo>
                    <a:pt x="27" y="8"/>
                  </a:lnTo>
                  <a:lnTo>
                    <a:pt x="41" y="4"/>
                  </a:lnTo>
                  <a:lnTo>
                    <a:pt x="5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78"/>
            <p:cNvSpPr>
              <a:spLocks/>
            </p:cNvSpPr>
            <p:nvPr/>
          </p:nvSpPr>
          <p:spPr bwMode="auto">
            <a:xfrm>
              <a:off x="3050" y="1210"/>
              <a:ext cx="130" cy="881"/>
            </a:xfrm>
            <a:custGeom>
              <a:avLst/>
              <a:gdLst>
                <a:gd name="T0" fmla="*/ 60 w 260"/>
                <a:gd name="T1" fmla="*/ 0 h 1761"/>
                <a:gd name="T2" fmla="*/ 29 w 260"/>
                <a:gd name="T3" fmla="*/ 45 h 1761"/>
                <a:gd name="T4" fmla="*/ 12 w 260"/>
                <a:gd name="T5" fmla="*/ 167 h 1761"/>
                <a:gd name="T6" fmla="*/ 2 w 260"/>
                <a:gd name="T7" fmla="*/ 344 h 1761"/>
                <a:gd name="T8" fmla="*/ 0 w 260"/>
                <a:gd name="T9" fmla="*/ 549 h 1761"/>
                <a:gd name="T10" fmla="*/ 2 w 260"/>
                <a:gd name="T11" fmla="*/ 759 h 1761"/>
                <a:gd name="T12" fmla="*/ 10 w 260"/>
                <a:gd name="T13" fmla="*/ 951 h 1761"/>
                <a:gd name="T14" fmla="*/ 20 w 260"/>
                <a:gd name="T15" fmla="*/ 1100 h 1761"/>
                <a:gd name="T16" fmla="*/ 31 w 260"/>
                <a:gd name="T17" fmla="*/ 1185 h 1761"/>
                <a:gd name="T18" fmla="*/ 43 w 260"/>
                <a:gd name="T19" fmla="*/ 1242 h 1761"/>
                <a:gd name="T20" fmla="*/ 60 w 260"/>
                <a:gd name="T21" fmla="*/ 1323 h 1761"/>
                <a:gd name="T22" fmla="*/ 82 w 260"/>
                <a:gd name="T23" fmla="*/ 1416 h 1761"/>
                <a:gd name="T24" fmla="*/ 105 w 260"/>
                <a:gd name="T25" fmla="*/ 1517 h 1761"/>
                <a:gd name="T26" fmla="*/ 124 w 260"/>
                <a:gd name="T27" fmla="*/ 1608 h 1761"/>
                <a:gd name="T28" fmla="*/ 144 w 260"/>
                <a:gd name="T29" fmla="*/ 1688 h 1761"/>
                <a:gd name="T30" fmla="*/ 156 w 260"/>
                <a:gd name="T31" fmla="*/ 1740 h 1761"/>
                <a:gd name="T32" fmla="*/ 161 w 260"/>
                <a:gd name="T33" fmla="*/ 1761 h 1761"/>
                <a:gd name="T34" fmla="*/ 260 w 260"/>
                <a:gd name="T35" fmla="*/ 1172 h 1761"/>
                <a:gd name="T36" fmla="*/ 258 w 260"/>
                <a:gd name="T37" fmla="*/ 1119 h 1761"/>
                <a:gd name="T38" fmla="*/ 256 w 260"/>
                <a:gd name="T39" fmla="*/ 988 h 1761"/>
                <a:gd name="T40" fmla="*/ 249 w 260"/>
                <a:gd name="T41" fmla="*/ 799 h 1761"/>
                <a:gd name="T42" fmla="*/ 235 w 260"/>
                <a:gd name="T43" fmla="*/ 586 h 1761"/>
                <a:gd name="T44" fmla="*/ 210 w 260"/>
                <a:gd name="T45" fmla="*/ 369 h 1761"/>
                <a:gd name="T46" fmla="*/ 175 w 260"/>
                <a:gd name="T47" fmla="*/ 183 h 1761"/>
                <a:gd name="T48" fmla="*/ 124 w 260"/>
                <a:gd name="T49" fmla="*/ 49 h 1761"/>
                <a:gd name="T50" fmla="*/ 60 w 260"/>
                <a:gd name="T51" fmla="*/ 0 h 17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0"/>
                <a:gd name="T79" fmla="*/ 0 h 1761"/>
                <a:gd name="T80" fmla="*/ 260 w 260"/>
                <a:gd name="T81" fmla="*/ 1761 h 17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0" h="1761">
                  <a:moveTo>
                    <a:pt x="60" y="0"/>
                  </a:moveTo>
                  <a:lnTo>
                    <a:pt x="29" y="45"/>
                  </a:lnTo>
                  <a:lnTo>
                    <a:pt x="12" y="167"/>
                  </a:lnTo>
                  <a:lnTo>
                    <a:pt x="2" y="344"/>
                  </a:lnTo>
                  <a:lnTo>
                    <a:pt x="0" y="549"/>
                  </a:lnTo>
                  <a:lnTo>
                    <a:pt x="2" y="759"/>
                  </a:lnTo>
                  <a:lnTo>
                    <a:pt x="10" y="951"/>
                  </a:lnTo>
                  <a:lnTo>
                    <a:pt x="20" y="1100"/>
                  </a:lnTo>
                  <a:lnTo>
                    <a:pt x="31" y="1185"/>
                  </a:lnTo>
                  <a:lnTo>
                    <a:pt x="43" y="1242"/>
                  </a:lnTo>
                  <a:lnTo>
                    <a:pt x="60" y="1323"/>
                  </a:lnTo>
                  <a:lnTo>
                    <a:pt x="82" y="1416"/>
                  </a:lnTo>
                  <a:lnTo>
                    <a:pt x="105" y="1517"/>
                  </a:lnTo>
                  <a:lnTo>
                    <a:pt x="124" y="1608"/>
                  </a:lnTo>
                  <a:lnTo>
                    <a:pt x="144" y="1688"/>
                  </a:lnTo>
                  <a:lnTo>
                    <a:pt x="156" y="1740"/>
                  </a:lnTo>
                  <a:lnTo>
                    <a:pt x="161" y="1761"/>
                  </a:lnTo>
                  <a:lnTo>
                    <a:pt x="260" y="1172"/>
                  </a:lnTo>
                  <a:lnTo>
                    <a:pt x="258" y="1119"/>
                  </a:lnTo>
                  <a:lnTo>
                    <a:pt x="256" y="988"/>
                  </a:lnTo>
                  <a:lnTo>
                    <a:pt x="249" y="799"/>
                  </a:lnTo>
                  <a:lnTo>
                    <a:pt x="235" y="586"/>
                  </a:lnTo>
                  <a:lnTo>
                    <a:pt x="210" y="369"/>
                  </a:lnTo>
                  <a:lnTo>
                    <a:pt x="175" y="183"/>
                  </a:lnTo>
                  <a:lnTo>
                    <a:pt x="124" y="4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79"/>
            <p:cNvSpPr>
              <a:spLocks/>
            </p:cNvSpPr>
            <p:nvPr/>
          </p:nvSpPr>
          <p:spPr bwMode="auto">
            <a:xfrm>
              <a:off x="3062" y="1374"/>
              <a:ext cx="102" cy="683"/>
            </a:xfrm>
            <a:custGeom>
              <a:avLst/>
              <a:gdLst>
                <a:gd name="T0" fmla="*/ 44 w 203"/>
                <a:gd name="T1" fmla="*/ 0 h 1365"/>
                <a:gd name="T2" fmla="*/ 21 w 203"/>
                <a:gd name="T3" fmla="*/ 35 h 1365"/>
                <a:gd name="T4" fmla="*/ 7 w 203"/>
                <a:gd name="T5" fmla="*/ 130 h 1365"/>
                <a:gd name="T6" fmla="*/ 0 w 203"/>
                <a:gd name="T7" fmla="*/ 264 h 1365"/>
                <a:gd name="T8" fmla="*/ 0 w 203"/>
                <a:gd name="T9" fmla="*/ 425 h 1365"/>
                <a:gd name="T10" fmla="*/ 0 w 203"/>
                <a:gd name="T11" fmla="*/ 586 h 1365"/>
                <a:gd name="T12" fmla="*/ 7 w 203"/>
                <a:gd name="T13" fmla="*/ 737 h 1365"/>
                <a:gd name="T14" fmla="*/ 13 w 203"/>
                <a:gd name="T15" fmla="*/ 853 h 1365"/>
                <a:gd name="T16" fmla="*/ 23 w 203"/>
                <a:gd name="T17" fmla="*/ 921 h 1365"/>
                <a:gd name="T18" fmla="*/ 31 w 203"/>
                <a:gd name="T19" fmla="*/ 964 h 1365"/>
                <a:gd name="T20" fmla="*/ 44 w 203"/>
                <a:gd name="T21" fmla="*/ 1028 h 1365"/>
                <a:gd name="T22" fmla="*/ 62 w 203"/>
                <a:gd name="T23" fmla="*/ 1100 h 1365"/>
                <a:gd name="T24" fmla="*/ 79 w 203"/>
                <a:gd name="T25" fmla="*/ 1177 h 1365"/>
                <a:gd name="T26" fmla="*/ 93 w 203"/>
                <a:gd name="T27" fmla="*/ 1247 h 1365"/>
                <a:gd name="T28" fmla="*/ 108 w 203"/>
                <a:gd name="T29" fmla="*/ 1307 h 1365"/>
                <a:gd name="T30" fmla="*/ 118 w 203"/>
                <a:gd name="T31" fmla="*/ 1348 h 1365"/>
                <a:gd name="T32" fmla="*/ 122 w 203"/>
                <a:gd name="T33" fmla="*/ 1365 h 1365"/>
                <a:gd name="T34" fmla="*/ 203 w 203"/>
                <a:gd name="T35" fmla="*/ 910 h 1365"/>
                <a:gd name="T36" fmla="*/ 201 w 203"/>
                <a:gd name="T37" fmla="*/ 869 h 1365"/>
                <a:gd name="T38" fmla="*/ 199 w 203"/>
                <a:gd name="T39" fmla="*/ 766 h 1365"/>
                <a:gd name="T40" fmla="*/ 192 w 203"/>
                <a:gd name="T41" fmla="*/ 619 h 1365"/>
                <a:gd name="T42" fmla="*/ 182 w 203"/>
                <a:gd name="T43" fmla="*/ 454 h 1365"/>
                <a:gd name="T44" fmla="*/ 161 w 203"/>
                <a:gd name="T45" fmla="*/ 285 h 1365"/>
                <a:gd name="T46" fmla="*/ 133 w 203"/>
                <a:gd name="T47" fmla="*/ 142 h 1365"/>
                <a:gd name="T48" fmla="*/ 95 w 203"/>
                <a:gd name="T49" fmla="*/ 39 h 1365"/>
                <a:gd name="T50" fmla="*/ 44 w 203"/>
                <a:gd name="T51" fmla="*/ 0 h 13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3"/>
                <a:gd name="T79" fmla="*/ 0 h 1365"/>
                <a:gd name="T80" fmla="*/ 203 w 203"/>
                <a:gd name="T81" fmla="*/ 1365 h 13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3" h="1365">
                  <a:moveTo>
                    <a:pt x="44" y="0"/>
                  </a:moveTo>
                  <a:lnTo>
                    <a:pt x="21" y="35"/>
                  </a:lnTo>
                  <a:lnTo>
                    <a:pt x="7" y="130"/>
                  </a:lnTo>
                  <a:lnTo>
                    <a:pt x="0" y="264"/>
                  </a:lnTo>
                  <a:lnTo>
                    <a:pt x="0" y="425"/>
                  </a:lnTo>
                  <a:lnTo>
                    <a:pt x="0" y="586"/>
                  </a:lnTo>
                  <a:lnTo>
                    <a:pt x="7" y="737"/>
                  </a:lnTo>
                  <a:lnTo>
                    <a:pt x="13" y="853"/>
                  </a:lnTo>
                  <a:lnTo>
                    <a:pt x="23" y="921"/>
                  </a:lnTo>
                  <a:lnTo>
                    <a:pt x="31" y="964"/>
                  </a:lnTo>
                  <a:lnTo>
                    <a:pt x="44" y="1028"/>
                  </a:lnTo>
                  <a:lnTo>
                    <a:pt x="62" y="1100"/>
                  </a:lnTo>
                  <a:lnTo>
                    <a:pt x="79" y="1177"/>
                  </a:lnTo>
                  <a:lnTo>
                    <a:pt x="93" y="1247"/>
                  </a:lnTo>
                  <a:lnTo>
                    <a:pt x="108" y="1307"/>
                  </a:lnTo>
                  <a:lnTo>
                    <a:pt x="118" y="1348"/>
                  </a:lnTo>
                  <a:lnTo>
                    <a:pt x="122" y="1365"/>
                  </a:lnTo>
                  <a:lnTo>
                    <a:pt x="203" y="910"/>
                  </a:lnTo>
                  <a:lnTo>
                    <a:pt x="201" y="869"/>
                  </a:lnTo>
                  <a:lnTo>
                    <a:pt x="199" y="766"/>
                  </a:lnTo>
                  <a:lnTo>
                    <a:pt x="192" y="619"/>
                  </a:lnTo>
                  <a:lnTo>
                    <a:pt x="182" y="454"/>
                  </a:lnTo>
                  <a:lnTo>
                    <a:pt x="161" y="285"/>
                  </a:lnTo>
                  <a:lnTo>
                    <a:pt x="133" y="142"/>
                  </a:lnTo>
                  <a:lnTo>
                    <a:pt x="95" y="3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80"/>
            <p:cNvSpPr>
              <a:spLocks/>
            </p:cNvSpPr>
            <p:nvPr/>
          </p:nvSpPr>
          <p:spPr bwMode="auto">
            <a:xfrm>
              <a:off x="3674" y="1437"/>
              <a:ext cx="117" cy="366"/>
            </a:xfrm>
            <a:custGeom>
              <a:avLst/>
              <a:gdLst>
                <a:gd name="T0" fmla="*/ 0 w 235"/>
                <a:gd name="T1" fmla="*/ 0 h 731"/>
                <a:gd name="T2" fmla="*/ 12 w 235"/>
                <a:gd name="T3" fmla="*/ 29 h 731"/>
                <a:gd name="T4" fmla="*/ 49 w 235"/>
                <a:gd name="T5" fmla="*/ 109 h 731"/>
                <a:gd name="T6" fmla="*/ 97 w 235"/>
                <a:gd name="T7" fmla="*/ 221 h 731"/>
                <a:gd name="T8" fmla="*/ 152 w 235"/>
                <a:gd name="T9" fmla="*/ 351 h 731"/>
                <a:gd name="T10" fmla="*/ 196 w 235"/>
                <a:gd name="T11" fmla="*/ 479 h 731"/>
                <a:gd name="T12" fmla="*/ 229 w 235"/>
                <a:gd name="T13" fmla="*/ 596 h 731"/>
                <a:gd name="T14" fmla="*/ 235 w 235"/>
                <a:gd name="T15" fmla="*/ 679 h 731"/>
                <a:gd name="T16" fmla="*/ 210 w 235"/>
                <a:gd name="T17" fmla="*/ 718 h 731"/>
                <a:gd name="T18" fmla="*/ 163 w 235"/>
                <a:gd name="T19" fmla="*/ 724 h 731"/>
                <a:gd name="T20" fmla="*/ 124 w 235"/>
                <a:gd name="T21" fmla="*/ 729 h 731"/>
                <a:gd name="T22" fmla="*/ 88 w 235"/>
                <a:gd name="T23" fmla="*/ 731 h 731"/>
                <a:gd name="T24" fmla="*/ 58 w 235"/>
                <a:gd name="T25" fmla="*/ 731 h 731"/>
                <a:gd name="T26" fmla="*/ 33 w 235"/>
                <a:gd name="T27" fmla="*/ 724 h 731"/>
                <a:gd name="T28" fmla="*/ 18 w 235"/>
                <a:gd name="T29" fmla="*/ 710 h 731"/>
                <a:gd name="T30" fmla="*/ 6 w 235"/>
                <a:gd name="T31" fmla="*/ 687 h 731"/>
                <a:gd name="T32" fmla="*/ 6 w 235"/>
                <a:gd name="T33" fmla="*/ 658 h 731"/>
                <a:gd name="T34" fmla="*/ 12 w 235"/>
                <a:gd name="T35" fmla="*/ 605 h 731"/>
                <a:gd name="T36" fmla="*/ 24 w 235"/>
                <a:gd name="T37" fmla="*/ 530 h 731"/>
                <a:gd name="T38" fmla="*/ 37 w 235"/>
                <a:gd name="T39" fmla="*/ 438 h 731"/>
                <a:gd name="T40" fmla="*/ 49 w 235"/>
                <a:gd name="T41" fmla="*/ 340 h 731"/>
                <a:gd name="T42" fmla="*/ 53 w 235"/>
                <a:gd name="T43" fmla="*/ 235 h 731"/>
                <a:gd name="T44" fmla="*/ 51 w 235"/>
                <a:gd name="T45" fmla="*/ 140 h 731"/>
                <a:gd name="T46" fmla="*/ 33 w 235"/>
                <a:gd name="T47" fmla="*/ 58 h 731"/>
                <a:gd name="T48" fmla="*/ 0 w 235"/>
                <a:gd name="T49" fmla="*/ 0 h 7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5"/>
                <a:gd name="T76" fmla="*/ 0 h 731"/>
                <a:gd name="T77" fmla="*/ 235 w 235"/>
                <a:gd name="T78" fmla="*/ 731 h 7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5" h="731">
                  <a:moveTo>
                    <a:pt x="0" y="0"/>
                  </a:moveTo>
                  <a:lnTo>
                    <a:pt x="12" y="29"/>
                  </a:lnTo>
                  <a:lnTo>
                    <a:pt x="49" y="109"/>
                  </a:lnTo>
                  <a:lnTo>
                    <a:pt x="97" y="221"/>
                  </a:lnTo>
                  <a:lnTo>
                    <a:pt x="152" y="351"/>
                  </a:lnTo>
                  <a:lnTo>
                    <a:pt x="196" y="479"/>
                  </a:lnTo>
                  <a:lnTo>
                    <a:pt x="229" y="596"/>
                  </a:lnTo>
                  <a:lnTo>
                    <a:pt x="235" y="679"/>
                  </a:lnTo>
                  <a:lnTo>
                    <a:pt x="210" y="718"/>
                  </a:lnTo>
                  <a:lnTo>
                    <a:pt x="163" y="724"/>
                  </a:lnTo>
                  <a:lnTo>
                    <a:pt x="124" y="729"/>
                  </a:lnTo>
                  <a:lnTo>
                    <a:pt x="88" y="731"/>
                  </a:lnTo>
                  <a:lnTo>
                    <a:pt x="58" y="731"/>
                  </a:lnTo>
                  <a:lnTo>
                    <a:pt x="33" y="724"/>
                  </a:lnTo>
                  <a:lnTo>
                    <a:pt x="18" y="710"/>
                  </a:lnTo>
                  <a:lnTo>
                    <a:pt x="6" y="687"/>
                  </a:lnTo>
                  <a:lnTo>
                    <a:pt x="6" y="658"/>
                  </a:lnTo>
                  <a:lnTo>
                    <a:pt x="12" y="605"/>
                  </a:lnTo>
                  <a:lnTo>
                    <a:pt x="24" y="530"/>
                  </a:lnTo>
                  <a:lnTo>
                    <a:pt x="37" y="438"/>
                  </a:lnTo>
                  <a:lnTo>
                    <a:pt x="49" y="340"/>
                  </a:lnTo>
                  <a:lnTo>
                    <a:pt x="53" y="235"/>
                  </a:lnTo>
                  <a:lnTo>
                    <a:pt x="51" y="140"/>
                  </a:lnTo>
                  <a:lnTo>
                    <a:pt x="33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81"/>
            <p:cNvSpPr>
              <a:spLocks/>
            </p:cNvSpPr>
            <p:nvPr/>
          </p:nvSpPr>
          <p:spPr bwMode="auto">
            <a:xfrm>
              <a:off x="3376" y="1344"/>
              <a:ext cx="126" cy="359"/>
            </a:xfrm>
            <a:custGeom>
              <a:avLst/>
              <a:gdLst>
                <a:gd name="T0" fmla="*/ 128 w 250"/>
                <a:gd name="T1" fmla="*/ 718 h 718"/>
                <a:gd name="T2" fmla="*/ 116 w 250"/>
                <a:gd name="T3" fmla="*/ 685 h 718"/>
                <a:gd name="T4" fmla="*/ 95 w 250"/>
                <a:gd name="T5" fmla="*/ 603 h 718"/>
                <a:gd name="T6" fmla="*/ 64 w 250"/>
                <a:gd name="T7" fmla="*/ 487 h 718"/>
                <a:gd name="T8" fmla="*/ 35 w 250"/>
                <a:gd name="T9" fmla="*/ 355 h 718"/>
                <a:gd name="T10" fmla="*/ 10 w 250"/>
                <a:gd name="T11" fmla="*/ 221 h 718"/>
                <a:gd name="T12" fmla="*/ 0 w 250"/>
                <a:gd name="T13" fmla="*/ 107 h 718"/>
                <a:gd name="T14" fmla="*/ 10 w 250"/>
                <a:gd name="T15" fmla="*/ 27 h 718"/>
                <a:gd name="T16" fmla="*/ 48 w 250"/>
                <a:gd name="T17" fmla="*/ 0 h 718"/>
                <a:gd name="T18" fmla="*/ 97 w 250"/>
                <a:gd name="T19" fmla="*/ 8 h 718"/>
                <a:gd name="T20" fmla="*/ 145 w 250"/>
                <a:gd name="T21" fmla="*/ 31 h 718"/>
                <a:gd name="T22" fmla="*/ 184 w 250"/>
                <a:gd name="T23" fmla="*/ 64 h 718"/>
                <a:gd name="T24" fmla="*/ 219 w 250"/>
                <a:gd name="T25" fmla="*/ 103 h 718"/>
                <a:gd name="T26" fmla="*/ 240 w 250"/>
                <a:gd name="T27" fmla="*/ 142 h 718"/>
                <a:gd name="T28" fmla="*/ 250 w 250"/>
                <a:gd name="T29" fmla="*/ 182 h 718"/>
                <a:gd name="T30" fmla="*/ 242 w 250"/>
                <a:gd name="T31" fmla="*/ 213 h 718"/>
                <a:gd name="T32" fmla="*/ 219 w 250"/>
                <a:gd name="T33" fmla="*/ 239 h 718"/>
                <a:gd name="T34" fmla="*/ 184 w 250"/>
                <a:gd name="T35" fmla="*/ 250 h 718"/>
                <a:gd name="T36" fmla="*/ 157 w 250"/>
                <a:gd name="T37" fmla="*/ 258 h 718"/>
                <a:gd name="T38" fmla="*/ 134 w 250"/>
                <a:gd name="T39" fmla="*/ 270 h 718"/>
                <a:gd name="T40" fmla="*/ 118 w 250"/>
                <a:gd name="T41" fmla="*/ 297 h 718"/>
                <a:gd name="T42" fmla="*/ 107 w 250"/>
                <a:gd name="T43" fmla="*/ 343 h 718"/>
                <a:gd name="T44" fmla="*/ 105 w 250"/>
                <a:gd name="T45" fmla="*/ 425 h 718"/>
                <a:gd name="T46" fmla="*/ 110 w 250"/>
                <a:gd name="T47" fmla="*/ 545 h 718"/>
                <a:gd name="T48" fmla="*/ 128 w 250"/>
                <a:gd name="T49" fmla="*/ 718 h 7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0"/>
                <a:gd name="T76" fmla="*/ 0 h 718"/>
                <a:gd name="T77" fmla="*/ 250 w 250"/>
                <a:gd name="T78" fmla="*/ 718 h 7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0" h="718">
                  <a:moveTo>
                    <a:pt x="128" y="718"/>
                  </a:moveTo>
                  <a:lnTo>
                    <a:pt x="116" y="685"/>
                  </a:lnTo>
                  <a:lnTo>
                    <a:pt x="95" y="603"/>
                  </a:lnTo>
                  <a:lnTo>
                    <a:pt x="64" y="487"/>
                  </a:lnTo>
                  <a:lnTo>
                    <a:pt x="35" y="355"/>
                  </a:lnTo>
                  <a:lnTo>
                    <a:pt x="10" y="221"/>
                  </a:lnTo>
                  <a:lnTo>
                    <a:pt x="0" y="107"/>
                  </a:lnTo>
                  <a:lnTo>
                    <a:pt x="10" y="27"/>
                  </a:lnTo>
                  <a:lnTo>
                    <a:pt x="48" y="0"/>
                  </a:lnTo>
                  <a:lnTo>
                    <a:pt x="97" y="8"/>
                  </a:lnTo>
                  <a:lnTo>
                    <a:pt x="145" y="31"/>
                  </a:lnTo>
                  <a:lnTo>
                    <a:pt x="184" y="64"/>
                  </a:lnTo>
                  <a:lnTo>
                    <a:pt x="219" y="103"/>
                  </a:lnTo>
                  <a:lnTo>
                    <a:pt x="240" y="142"/>
                  </a:lnTo>
                  <a:lnTo>
                    <a:pt x="250" y="182"/>
                  </a:lnTo>
                  <a:lnTo>
                    <a:pt x="242" y="213"/>
                  </a:lnTo>
                  <a:lnTo>
                    <a:pt x="219" y="239"/>
                  </a:lnTo>
                  <a:lnTo>
                    <a:pt x="184" y="250"/>
                  </a:lnTo>
                  <a:lnTo>
                    <a:pt x="157" y="258"/>
                  </a:lnTo>
                  <a:lnTo>
                    <a:pt x="134" y="270"/>
                  </a:lnTo>
                  <a:lnTo>
                    <a:pt x="118" y="297"/>
                  </a:lnTo>
                  <a:lnTo>
                    <a:pt x="107" y="343"/>
                  </a:lnTo>
                  <a:lnTo>
                    <a:pt x="105" y="425"/>
                  </a:lnTo>
                  <a:lnTo>
                    <a:pt x="110" y="545"/>
                  </a:lnTo>
                  <a:lnTo>
                    <a:pt x="128" y="71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82"/>
            <p:cNvSpPr>
              <a:spLocks/>
            </p:cNvSpPr>
            <p:nvPr/>
          </p:nvSpPr>
          <p:spPr bwMode="auto">
            <a:xfrm>
              <a:off x="3592" y="1953"/>
              <a:ext cx="191" cy="284"/>
            </a:xfrm>
            <a:custGeom>
              <a:avLst/>
              <a:gdLst>
                <a:gd name="T0" fmla="*/ 20 w 383"/>
                <a:gd name="T1" fmla="*/ 368 h 568"/>
                <a:gd name="T2" fmla="*/ 32 w 383"/>
                <a:gd name="T3" fmla="*/ 347 h 568"/>
                <a:gd name="T4" fmla="*/ 66 w 383"/>
                <a:gd name="T5" fmla="*/ 293 h 568"/>
                <a:gd name="T6" fmla="*/ 115 w 383"/>
                <a:gd name="T7" fmla="*/ 221 h 568"/>
                <a:gd name="T8" fmla="*/ 175 w 383"/>
                <a:gd name="T9" fmla="*/ 143 h 568"/>
                <a:gd name="T10" fmla="*/ 235 w 383"/>
                <a:gd name="T11" fmla="*/ 70 h 568"/>
                <a:gd name="T12" fmla="*/ 293 w 383"/>
                <a:gd name="T13" fmla="*/ 19 h 568"/>
                <a:gd name="T14" fmla="*/ 342 w 383"/>
                <a:gd name="T15" fmla="*/ 0 h 568"/>
                <a:gd name="T16" fmla="*/ 375 w 383"/>
                <a:gd name="T17" fmla="*/ 27 h 568"/>
                <a:gd name="T18" fmla="*/ 383 w 383"/>
                <a:gd name="T19" fmla="*/ 91 h 568"/>
                <a:gd name="T20" fmla="*/ 373 w 383"/>
                <a:gd name="T21" fmla="*/ 176 h 568"/>
                <a:gd name="T22" fmla="*/ 346 w 383"/>
                <a:gd name="T23" fmla="*/ 269 h 568"/>
                <a:gd name="T24" fmla="*/ 307 w 383"/>
                <a:gd name="T25" fmla="*/ 365 h 568"/>
                <a:gd name="T26" fmla="*/ 260 w 383"/>
                <a:gd name="T27" fmla="*/ 448 h 568"/>
                <a:gd name="T28" fmla="*/ 214 w 383"/>
                <a:gd name="T29" fmla="*/ 516 h 568"/>
                <a:gd name="T30" fmla="*/ 169 w 383"/>
                <a:gd name="T31" fmla="*/ 558 h 568"/>
                <a:gd name="T32" fmla="*/ 132 w 383"/>
                <a:gd name="T33" fmla="*/ 568 h 568"/>
                <a:gd name="T34" fmla="*/ 99 w 383"/>
                <a:gd name="T35" fmla="*/ 558 h 568"/>
                <a:gd name="T36" fmla="*/ 70 w 383"/>
                <a:gd name="T37" fmla="*/ 555 h 568"/>
                <a:gd name="T38" fmla="*/ 43 w 383"/>
                <a:gd name="T39" fmla="*/ 549 h 568"/>
                <a:gd name="T40" fmla="*/ 24 w 383"/>
                <a:gd name="T41" fmla="*/ 541 h 568"/>
                <a:gd name="T42" fmla="*/ 6 w 383"/>
                <a:gd name="T43" fmla="*/ 522 h 568"/>
                <a:gd name="T44" fmla="*/ 0 w 383"/>
                <a:gd name="T45" fmla="*/ 493 h 568"/>
                <a:gd name="T46" fmla="*/ 4 w 383"/>
                <a:gd name="T47" fmla="*/ 442 h 568"/>
                <a:gd name="T48" fmla="*/ 20 w 383"/>
                <a:gd name="T49" fmla="*/ 368 h 5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3"/>
                <a:gd name="T76" fmla="*/ 0 h 568"/>
                <a:gd name="T77" fmla="*/ 383 w 383"/>
                <a:gd name="T78" fmla="*/ 568 h 5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3" h="568">
                  <a:moveTo>
                    <a:pt x="20" y="368"/>
                  </a:moveTo>
                  <a:lnTo>
                    <a:pt x="32" y="347"/>
                  </a:lnTo>
                  <a:lnTo>
                    <a:pt x="66" y="293"/>
                  </a:lnTo>
                  <a:lnTo>
                    <a:pt x="115" y="221"/>
                  </a:lnTo>
                  <a:lnTo>
                    <a:pt x="175" y="143"/>
                  </a:lnTo>
                  <a:lnTo>
                    <a:pt x="235" y="70"/>
                  </a:lnTo>
                  <a:lnTo>
                    <a:pt x="293" y="19"/>
                  </a:lnTo>
                  <a:lnTo>
                    <a:pt x="342" y="0"/>
                  </a:lnTo>
                  <a:lnTo>
                    <a:pt x="375" y="27"/>
                  </a:lnTo>
                  <a:lnTo>
                    <a:pt x="383" y="91"/>
                  </a:lnTo>
                  <a:lnTo>
                    <a:pt x="373" y="176"/>
                  </a:lnTo>
                  <a:lnTo>
                    <a:pt x="346" y="269"/>
                  </a:lnTo>
                  <a:lnTo>
                    <a:pt x="307" y="365"/>
                  </a:lnTo>
                  <a:lnTo>
                    <a:pt x="260" y="448"/>
                  </a:lnTo>
                  <a:lnTo>
                    <a:pt x="214" y="516"/>
                  </a:lnTo>
                  <a:lnTo>
                    <a:pt x="169" y="558"/>
                  </a:lnTo>
                  <a:lnTo>
                    <a:pt x="132" y="568"/>
                  </a:lnTo>
                  <a:lnTo>
                    <a:pt x="99" y="558"/>
                  </a:lnTo>
                  <a:lnTo>
                    <a:pt x="70" y="555"/>
                  </a:lnTo>
                  <a:lnTo>
                    <a:pt x="43" y="549"/>
                  </a:lnTo>
                  <a:lnTo>
                    <a:pt x="24" y="541"/>
                  </a:lnTo>
                  <a:lnTo>
                    <a:pt x="6" y="522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20" y="368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83"/>
            <p:cNvSpPr>
              <a:spLocks/>
            </p:cNvSpPr>
            <p:nvPr/>
          </p:nvSpPr>
          <p:spPr bwMode="auto">
            <a:xfrm>
              <a:off x="2706" y="1464"/>
              <a:ext cx="158" cy="327"/>
            </a:xfrm>
            <a:custGeom>
              <a:avLst/>
              <a:gdLst>
                <a:gd name="T0" fmla="*/ 0 w 314"/>
                <a:gd name="T1" fmla="*/ 428 h 653"/>
                <a:gd name="T2" fmla="*/ 2 w 314"/>
                <a:gd name="T3" fmla="*/ 403 h 653"/>
                <a:gd name="T4" fmla="*/ 13 w 314"/>
                <a:gd name="T5" fmla="*/ 345 h 653"/>
                <a:gd name="T6" fmla="*/ 31 w 314"/>
                <a:gd name="T7" fmla="*/ 263 h 653"/>
                <a:gd name="T8" fmla="*/ 56 w 314"/>
                <a:gd name="T9" fmla="*/ 176 h 653"/>
                <a:gd name="T10" fmla="*/ 87 w 314"/>
                <a:gd name="T11" fmla="*/ 93 h 653"/>
                <a:gd name="T12" fmla="*/ 128 w 314"/>
                <a:gd name="T13" fmla="*/ 31 h 653"/>
                <a:gd name="T14" fmla="*/ 174 w 314"/>
                <a:gd name="T15" fmla="*/ 0 h 653"/>
                <a:gd name="T16" fmla="*/ 229 w 314"/>
                <a:gd name="T17" fmla="*/ 19 h 653"/>
                <a:gd name="T18" fmla="*/ 275 w 314"/>
                <a:gd name="T19" fmla="*/ 83 h 653"/>
                <a:gd name="T20" fmla="*/ 302 w 314"/>
                <a:gd name="T21" fmla="*/ 178 h 653"/>
                <a:gd name="T22" fmla="*/ 314 w 314"/>
                <a:gd name="T23" fmla="*/ 290 h 653"/>
                <a:gd name="T24" fmla="*/ 314 w 314"/>
                <a:gd name="T25" fmla="*/ 409 h 653"/>
                <a:gd name="T26" fmla="*/ 302 w 314"/>
                <a:gd name="T27" fmla="*/ 515 h 653"/>
                <a:gd name="T28" fmla="*/ 289 w 314"/>
                <a:gd name="T29" fmla="*/ 601 h 653"/>
                <a:gd name="T30" fmla="*/ 271 w 314"/>
                <a:gd name="T31" fmla="*/ 649 h 653"/>
                <a:gd name="T32" fmla="*/ 258 w 314"/>
                <a:gd name="T33" fmla="*/ 653 h 653"/>
                <a:gd name="T34" fmla="*/ 244 w 314"/>
                <a:gd name="T35" fmla="*/ 612 h 653"/>
                <a:gd name="T36" fmla="*/ 238 w 314"/>
                <a:gd name="T37" fmla="*/ 554 h 653"/>
                <a:gd name="T38" fmla="*/ 231 w 314"/>
                <a:gd name="T39" fmla="*/ 484 h 653"/>
                <a:gd name="T40" fmla="*/ 223 w 314"/>
                <a:gd name="T41" fmla="*/ 416 h 653"/>
                <a:gd name="T42" fmla="*/ 211 w 314"/>
                <a:gd name="T43" fmla="*/ 351 h 653"/>
                <a:gd name="T44" fmla="*/ 194 w 314"/>
                <a:gd name="T45" fmla="*/ 302 h 653"/>
                <a:gd name="T46" fmla="*/ 169 w 314"/>
                <a:gd name="T47" fmla="*/ 275 h 653"/>
                <a:gd name="T48" fmla="*/ 136 w 314"/>
                <a:gd name="T49" fmla="*/ 281 h 653"/>
                <a:gd name="T50" fmla="*/ 99 w 314"/>
                <a:gd name="T51" fmla="*/ 310 h 653"/>
                <a:gd name="T52" fmla="*/ 70 w 314"/>
                <a:gd name="T53" fmla="*/ 351 h 653"/>
                <a:gd name="T54" fmla="*/ 46 w 314"/>
                <a:gd name="T55" fmla="*/ 397 h 653"/>
                <a:gd name="T56" fmla="*/ 33 w 314"/>
                <a:gd name="T57" fmla="*/ 440 h 653"/>
                <a:gd name="T58" fmla="*/ 19 w 314"/>
                <a:gd name="T59" fmla="*/ 471 h 653"/>
                <a:gd name="T60" fmla="*/ 10 w 314"/>
                <a:gd name="T61" fmla="*/ 484 h 653"/>
                <a:gd name="T62" fmla="*/ 4 w 314"/>
                <a:gd name="T63" fmla="*/ 473 h 653"/>
                <a:gd name="T64" fmla="*/ 0 w 314"/>
                <a:gd name="T65" fmla="*/ 428 h 6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653"/>
                <a:gd name="T101" fmla="*/ 314 w 314"/>
                <a:gd name="T102" fmla="*/ 653 h 6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653">
                  <a:moveTo>
                    <a:pt x="0" y="428"/>
                  </a:moveTo>
                  <a:lnTo>
                    <a:pt x="2" y="403"/>
                  </a:lnTo>
                  <a:lnTo>
                    <a:pt x="13" y="345"/>
                  </a:lnTo>
                  <a:lnTo>
                    <a:pt x="31" y="263"/>
                  </a:lnTo>
                  <a:lnTo>
                    <a:pt x="56" y="176"/>
                  </a:lnTo>
                  <a:lnTo>
                    <a:pt x="87" y="93"/>
                  </a:lnTo>
                  <a:lnTo>
                    <a:pt x="128" y="31"/>
                  </a:lnTo>
                  <a:lnTo>
                    <a:pt x="174" y="0"/>
                  </a:lnTo>
                  <a:lnTo>
                    <a:pt x="229" y="19"/>
                  </a:lnTo>
                  <a:lnTo>
                    <a:pt x="275" y="83"/>
                  </a:lnTo>
                  <a:lnTo>
                    <a:pt x="302" y="178"/>
                  </a:lnTo>
                  <a:lnTo>
                    <a:pt x="314" y="290"/>
                  </a:lnTo>
                  <a:lnTo>
                    <a:pt x="314" y="409"/>
                  </a:lnTo>
                  <a:lnTo>
                    <a:pt x="302" y="515"/>
                  </a:lnTo>
                  <a:lnTo>
                    <a:pt x="289" y="601"/>
                  </a:lnTo>
                  <a:lnTo>
                    <a:pt x="271" y="649"/>
                  </a:lnTo>
                  <a:lnTo>
                    <a:pt x="258" y="653"/>
                  </a:lnTo>
                  <a:lnTo>
                    <a:pt x="244" y="612"/>
                  </a:lnTo>
                  <a:lnTo>
                    <a:pt x="238" y="554"/>
                  </a:lnTo>
                  <a:lnTo>
                    <a:pt x="231" y="484"/>
                  </a:lnTo>
                  <a:lnTo>
                    <a:pt x="223" y="416"/>
                  </a:lnTo>
                  <a:lnTo>
                    <a:pt x="211" y="351"/>
                  </a:lnTo>
                  <a:lnTo>
                    <a:pt x="194" y="302"/>
                  </a:lnTo>
                  <a:lnTo>
                    <a:pt x="169" y="275"/>
                  </a:lnTo>
                  <a:lnTo>
                    <a:pt x="136" y="281"/>
                  </a:lnTo>
                  <a:lnTo>
                    <a:pt x="99" y="310"/>
                  </a:lnTo>
                  <a:lnTo>
                    <a:pt x="70" y="351"/>
                  </a:lnTo>
                  <a:lnTo>
                    <a:pt x="46" y="397"/>
                  </a:lnTo>
                  <a:lnTo>
                    <a:pt x="33" y="440"/>
                  </a:lnTo>
                  <a:lnTo>
                    <a:pt x="19" y="471"/>
                  </a:lnTo>
                  <a:lnTo>
                    <a:pt x="10" y="484"/>
                  </a:lnTo>
                  <a:lnTo>
                    <a:pt x="4" y="473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84"/>
            <p:cNvSpPr>
              <a:spLocks/>
            </p:cNvSpPr>
            <p:nvPr/>
          </p:nvSpPr>
          <p:spPr bwMode="auto">
            <a:xfrm>
              <a:off x="1999" y="1670"/>
              <a:ext cx="362" cy="194"/>
            </a:xfrm>
            <a:custGeom>
              <a:avLst/>
              <a:gdLst>
                <a:gd name="T0" fmla="*/ 0 w 725"/>
                <a:gd name="T1" fmla="*/ 13 h 388"/>
                <a:gd name="T2" fmla="*/ 2 w 725"/>
                <a:gd name="T3" fmla="*/ 0 h 388"/>
                <a:gd name="T4" fmla="*/ 43 w 725"/>
                <a:gd name="T5" fmla="*/ 5 h 388"/>
                <a:gd name="T6" fmla="*/ 109 w 725"/>
                <a:gd name="T7" fmla="*/ 25 h 388"/>
                <a:gd name="T8" fmla="*/ 196 w 725"/>
                <a:gd name="T9" fmla="*/ 52 h 388"/>
                <a:gd name="T10" fmla="*/ 289 w 725"/>
                <a:gd name="T11" fmla="*/ 81 h 388"/>
                <a:gd name="T12" fmla="*/ 382 w 725"/>
                <a:gd name="T13" fmla="*/ 110 h 388"/>
                <a:gd name="T14" fmla="*/ 464 w 725"/>
                <a:gd name="T15" fmla="*/ 130 h 388"/>
                <a:gd name="T16" fmla="*/ 528 w 725"/>
                <a:gd name="T17" fmla="*/ 139 h 388"/>
                <a:gd name="T18" fmla="*/ 576 w 725"/>
                <a:gd name="T19" fmla="*/ 149 h 388"/>
                <a:gd name="T20" fmla="*/ 625 w 725"/>
                <a:gd name="T21" fmla="*/ 178 h 388"/>
                <a:gd name="T22" fmla="*/ 663 w 725"/>
                <a:gd name="T23" fmla="*/ 219 h 388"/>
                <a:gd name="T24" fmla="*/ 698 w 725"/>
                <a:gd name="T25" fmla="*/ 265 h 388"/>
                <a:gd name="T26" fmla="*/ 718 w 725"/>
                <a:gd name="T27" fmla="*/ 310 h 388"/>
                <a:gd name="T28" fmla="*/ 725 w 725"/>
                <a:gd name="T29" fmla="*/ 351 h 388"/>
                <a:gd name="T30" fmla="*/ 716 w 725"/>
                <a:gd name="T31" fmla="*/ 378 h 388"/>
                <a:gd name="T32" fmla="*/ 689 w 725"/>
                <a:gd name="T33" fmla="*/ 388 h 388"/>
                <a:gd name="T34" fmla="*/ 630 w 725"/>
                <a:gd name="T35" fmla="*/ 370 h 388"/>
                <a:gd name="T36" fmla="*/ 545 w 725"/>
                <a:gd name="T37" fmla="*/ 335 h 388"/>
                <a:gd name="T38" fmla="*/ 440 w 725"/>
                <a:gd name="T39" fmla="*/ 285 h 388"/>
                <a:gd name="T40" fmla="*/ 332 w 725"/>
                <a:gd name="T41" fmla="*/ 228 h 388"/>
                <a:gd name="T42" fmla="*/ 221 w 725"/>
                <a:gd name="T43" fmla="*/ 166 h 388"/>
                <a:gd name="T44" fmla="*/ 124 w 725"/>
                <a:gd name="T45" fmla="*/ 106 h 388"/>
                <a:gd name="T46" fmla="*/ 47 w 725"/>
                <a:gd name="T47" fmla="*/ 54 h 388"/>
                <a:gd name="T48" fmla="*/ 0 w 725"/>
                <a:gd name="T49" fmla="*/ 13 h 3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5"/>
                <a:gd name="T76" fmla="*/ 0 h 388"/>
                <a:gd name="T77" fmla="*/ 725 w 725"/>
                <a:gd name="T78" fmla="*/ 388 h 3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5" h="388">
                  <a:moveTo>
                    <a:pt x="0" y="13"/>
                  </a:moveTo>
                  <a:lnTo>
                    <a:pt x="2" y="0"/>
                  </a:lnTo>
                  <a:lnTo>
                    <a:pt x="43" y="5"/>
                  </a:lnTo>
                  <a:lnTo>
                    <a:pt x="109" y="25"/>
                  </a:lnTo>
                  <a:lnTo>
                    <a:pt x="196" y="52"/>
                  </a:lnTo>
                  <a:lnTo>
                    <a:pt x="289" y="81"/>
                  </a:lnTo>
                  <a:lnTo>
                    <a:pt x="382" y="110"/>
                  </a:lnTo>
                  <a:lnTo>
                    <a:pt x="464" y="130"/>
                  </a:lnTo>
                  <a:lnTo>
                    <a:pt x="528" y="139"/>
                  </a:lnTo>
                  <a:lnTo>
                    <a:pt x="576" y="149"/>
                  </a:lnTo>
                  <a:lnTo>
                    <a:pt x="625" y="178"/>
                  </a:lnTo>
                  <a:lnTo>
                    <a:pt x="663" y="219"/>
                  </a:lnTo>
                  <a:lnTo>
                    <a:pt x="698" y="265"/>
                  </a:lnTo>
                  <a:lnTo>
                    <a:pt x="718" y="310"/>
                  </a:lnTo>
                  <a:lnTo>
                    <a:pt x="725" y="351"/>
                  </a:lnTo>
                  <a:lnTo>
                    <a:pt x="716" y="378"/>
                  </a:lnTo>
                  <a:lnTo>
                    <a:pt x="689" y="388"/>
                  </a:lnTo>
                  <a:lnTo>
                    <a:pt x="630" y="370"/>
                  </a:lnTo>
                  <a:lnTo>
                    <a:pt x="545" y="335"/>
                  </a:lnTo>
                  <a:lnTo>
                    <a:pt x="440" y="285"/>
                  </a:lnTo>
                  <a:lnTo>
                    <a:pt x="332" y="228"/>
                  </a:lnTo>
                  <a:lnTo>
                    <a:pt x="221" y="166"/>
                  </a:lnTo>
                  <a:lnTo>
                    <a:pt x="124" y="106"/>
                  </a:lnTo>
                  <a:lnTo>
                    <a:pt x="47" y="5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85"/>
            <p:cNvSpPr>
              <a:spLocks/>
            </p:cNvSpPr>
            <p:nvPr/>
          </p:nvSpPr>
          <p:spPr bwMode="auto">
            <a:xfrm>
              <a:off x="3273" y="1583"/>
              <a:ext cx="172" cy="454"/>
            </a:xfrm>
            <a:custGeom>
              <a:avLst/>
              <a:gdLst>
                <a:gd name="T0" fmla="*/ 72 w 346"/>
                <a:gd name="T1" fmla="*/ 0 h 910"/>
                <a:gd name="T2" fmla="*/ 64 w 346"/>
                <a:gd name="T3" fmla="*/ 37 h 910"/>
                <a:gd name="T4" fmla="*/ 47 w 346"/>
                <a:gd name="T5" fmla="*/ 140 h 910"/>
                <a:gd name="T6" fmla="*/ 28 w 346"/>
                <a:gd name="T7" fmla="*/ 281 h 910"/>
                <a:gd name="T8" fmla="*/ 10 w 346"/>
                <a:gd name="T9" fmla="*/ 448 h 910"/>
                <a:gd name="T10" fmla="*/ 0 w 346"/>
                <a:gd name="T11" fmla="*/ 613 h 910"/>
                <a:gd name="T12" fmla="*/ 10 w 346"/>
                <a:gd name="T13" fmla="*/ 760 h 910"/>
                <a:gd name="T14" fmla="*/ 41 w 346"/>
                <a:gd name="T15" fmla="*/ 865 h 910"/>
                <a:gd name="T16" fmla="*/ 101 w 346"/>
                <a:gd name="T17" fmla="*/ 910 h 910"/>
                <a:gd name="T18" fmla="*/ 169 w 346"/>
                <a:gd name="T19" fmla="*/ 902 h 910"/>
                <a:gd name="T20" fmla="*/ 227 w 346"/>
                <a:gd name="T21" fmla="*/ 875 h 910"/>
                <a:gd name="T22" fmla="*/ 276 w 346"/>
                <a:gd name="T23" fmla="*/ 830 h 910"/>
                <a:gd name="T24" fmla="*/ 313 w 346"/>
                <a:gd name="T25" fmla="*/ 776 h 910"/>
                <a:gd name="T26" fmla="*/ 334 w 346"/>
                <a:gd name="T27" fmla="*/ 712 h 910"/>
                <a:gd name="T28" fmla="*/ 346 w 346"/>
                <a:gd name="T29" fmla="*/ 648 h 910"/>
                <a:gd name="T30" fmla="*/ 342 w 346"/>
                <a:gd name="T31" fmla="*/ 584 h 910"/>
                <a:gd name="T32" fmla="*/ 326 w 346"/>
                <a:gd name="T33" fmla="*/ 530 h 910"/>
                <a:gd name="T34" fmla="*/ 293 w 346"/>
                <a:gd name="T35" fmla="*/ 479 h 910"/>
                <a:gd name="T36" fmla="*/ 256 w 346"/>
                <a:gd name="T37" fmla="*/ 436 h 910"/>
                <a:gd name="T38" fmla="*/ 214 w 346"/>
                <a:gd name="T39" fmla="*/ 392 h 910"/>
                <a:gd name="T40" fmla="*/ 173 w 346"/>
                <a:gd name="T41" fmla="*/ 341 h 910"/>
                <a:gd name="T42" fmla="*/ 134 w 346"/>
                <a:gd name="T43" fmla="*/ 279 h 910"/>
                <a:gd name="T44" fmla="*/ 101 w 346"/>
                <a:gd name="T45" fmla="*/ 206 h 910"/>
                <a:gd name="T46" fmla="*/ 80 w 346"/>
                <a:gd name="T47" fmla="*/ 113 h 910"/>
                <a:gd name="T48" fmla="*/ 72 w 346"/>
                <a:gd name="T49" fmla="*/ 0 h 9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6"/>
                <a:gd name="T76" fmla="*/ 0 h 910"/>
                <a:gd name="T77" fmla="*/ 346 w 346"/>
                <a:gd name="T78" fmla="*/ 910 h 9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6" h="910">
                  <a:moveTo>
                    <a:pt x="72" y="0"/>
                  </a:moveTo>
                  <a:lnTo>
                    <a:pt x="64" y="37"/>
                  </a:lnTo>
                  <a:lnTo>
                    <a:pt x="47" y="140"/>
                  </a:lnTo>
                  <a:lnTo>
                    <a:pt x="28" y="281"/>
                  </a:lnTo>
                  <a:lnTo>
                    <a:pt x="10" y="448"/>
                  </a:lnTo>
                  <a:lnTo>
                    <a:pt x="0" y="613"/>
                  </a:lnTo>
                  <a:lnTo>
                    <a:pt x="10" y="760"/>
                  </a:lnTo>
                  <a:lnTo>
                    <a:pt x="41" y="865"/>
                  </a:lnTo>
                  <a:lnTo>
                    <a:pt x="101" y="910"/>
                  </a:lnTo>
                  <a:lnTo>
                    <a:pt x="169" y="902"/>
                  </a:lnTo>
                  <a:lnTo>
                    <a:pt x="227" y="875"/>
                  </a:lnTo>
                  <a:lnTo>
                    <a:pt x="276" y="830"/>
                  </a:lnTo>
                  <a:lnTo>
                    <a:pt x="313" y="776"/>
                  </a:lnTo>
                  <a:lnTo>
                    <a:pt x="334" y="712"/>
                  </a:lnTo>
                  <a:lnTo>
                    <a:pt x="346" y="648"/>
                  </a:lnTo>
                  <a:lnTo>
                    <a:pt x="342" y="584"/>
                  </a:lnTo>
                  <a:lnTo>
                    <a:pt x="326" y="530"/>
                  </a:lnTo>
                  <a:lnTo>
                    <a:pt x="293" y="479"/>
                  </a:lnTo>
                  <a:lnTo>
                    <a:pt x="256" y="436"/>
                  </a:lnTo>
                  <a:lnTo>
                    <a:pt x="214" y="392"/>
                  </a:lnTo>
                  <a:lnTo>
                    <a:pt x="173" y="341"/>
                  </a:lnTo>
                  <a:lnTo>
                    <a:pt x="134" y="279"/>
                  </a:lnTo>
                  <a:lnTo>
                    <a:pt x="101" y="206"/>
                  </a:lnTo>
                  <a:lnTo>
                    <a:pt x="80" y="1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86"/>
            <p:cNvSpPr>
              <a:spLocks/>
            </p:cNvSpPr>
            <p:nvPr/>
          </p:nvSpPr>
          <p:spPr bwMode="auto">
            <a:xfrm>
              <a:off x="2826" y="1723"/>
              <a:ext cx="195" cy="719"/>
            </a:xfrm>
            <a:custGeom>
              <a:avLst/>
              <a:gdLst>
                <a:gd name="T0" fmla="*/ 167 w 390"/>
                <a:gd name="T1" fmla="*/ 155 h 1437"/>
                <a:gd name="T2" fmla="*/ 154 w 390"/>
                <a:gd name="T3" fmla="*/ 210 h 1437"/>
                <a:gd name="T4" fmla="*/ 121 w 390"/>
                <a:gd name="T5" fmla="*/ 357 h 1437"/>
                <a:gd name="T6" fmla="*/ 80 w 390"/>
                <a:gd name="T7" fmla="*/ 563 h 1437"/>
                <a:gd name="T8" fmla="*/ 41 w 390"/>
                <a:gd name="T9" fmla="*/ 801 h 1437"/>
                <a:gd name="T10" fmla="*/ 10 w 390"/>
                <a:gd name="T11" fmla="*/ 1036 h 1437"/>
                <a:gd name="T12" fmla="*/ 0 w 390"/>
                <a:gd name="T13" fmla="*/ 1241 h 1437"/>
                <a:gd name="T14" fmla="*/ 18 w 390"/>
                <a:gd name="T15" fmla="*/ 1385 h 1437"/>
                <a:gd name="T16" fmla="*/ 78 w 390"/>
                <a:gd name="T17" fmla="*/ 1437 h 1437"/>
                <a:gd name="T18" fmla="*/ 152 w 390"/>
                <a:gd name="T19" fmla="*/ 1433 h 1437"/>
                <a:gd name="T20" fmla="*/ 216 w 390"/>
                <a:gd name="T21" fmla="*/ 1432 h 1437"/>
                <a:gd name="T22" fmla="*/ 268 w 390"/>
                <a:gd name="T23" fmla="*/ 1426 h 1437"/>
                <a:gd name="T24" fmla="*/ 315 w 390"/>
                <a:gd name="T25" fmla="*/ 1414 h 1437"/>
                <a:gd name="T26" fmla="*/ 346 w 390"/>
                <a:gd name="T27" fmla="*/ 1389 h 1437"/>
                <a:gd name="T28" fmla="*/ 371 w 390"/>
                <a:gd name="T29" fmla="*/ 1348 h 1437"/>
                <a:gd name="T30" fmla="*/ 384 w 390"/>
                <a:gd name="T31" fmla="*/ 1286 h 1437"/>
                <a:gd name="T32" fmla="*/ 390 w 390"/>
                <a:gd name="T33" fmla="*/ 1203 h 1437"/>
                <a:gd name="T34" fmla="*/ 384 w 390"/>
                <a:gd name="T35" fmla="*/ 1051 h 1437"/>
                <a:gd name="T36" fmla="*/ 373 w 390"/>
                <a:gd name="T37" fmla="*/ 832 h 1437"/>
                <a:gd name="T38" fmla="*/ 353 w 390"/>
                <a:gd name="T39" fmla="*/ 578 h 1437"/>
                <a:gd name="T40" fmla="*/ 328 w 390"/>
                <a:gd name="T41" fmla="*/ 332 h 1437"/>
                <a:gd name="T42" fmla="*/ 295 w 390"/>
                <a:gd name="T43" fmla="*/ 126 h 1437"/>
                <a:gd name="T44" fmla="*/ 258 w 390"/>
                <a:gd name="T45" fmla="*/ 4 h 1437"/>
                <a:gd name="T46" fmla="*/ 214 w 390"/>
                <a:gd name="T47" fmla="*/ 0 h 1437"/>
                <a:gd name="T48" fmla="*/ 167 w 390"/>
                <a:gd name="T49" fmla="*/ 155 h 14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0"/>
                <a:gd name="T76" fmla="*/ 0 h 1437"/>
                <a:gd name="T77" fmla="*/ 390 w 390"/>
                <a:gd name="T78" fmla="*/ 1437 h 14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0" h="1437">
                  <a:moveTo>
                    <a:pt x="167" y="155"/>
                  </a:moveTo>
                  <a:lnTo>
                    <a:pt x="154" y="210"/>
                  </a:lnTo>
                  <a:lnTo>
                    <a:pt x="121" y="357"/>
                  </a:lnTo>
                  <a:lnTo>
                    <a:pt x="80" y="563"/>
                  </a:lnTo>
                  <a:lnTo>
                    <a:pt x="41" y="801"/>
                  </a:lnTo>
                  <a:lnTo>
                    <a:pt x="10" y="1036"/>
                  </a:lnTo>
                  <a:lnTo>
                    <a:pt x="0" y="1241"/>
                  </a:lnTo>
                  <a:lnTo>
                    <a:pt x="18" y="1385"/>
                  </a:lnTo>
                  <a:lnTo>
                    <a:pt x="78" y="1437"/>
                  </a:lnTo>
                  <a:lnTo>
                    <a:pt x="152" y="1433"/>
                  </a:lnTo>
                  <a:lnTo>
                    <a:pt x="216" y="1432"/>
                  </a:lnTo>
                  <a:lnTo>
                    <a:pt x="268" y="1426"/>
                  </a:lnTo>
                  <a:lnTo>
                    <a:pt x="315" y="1414"/>
                  </a:lnTo>
                  <a:lnTo>
                    <a:pt x="346" y="1389"/>
                  </a:lnTo>
                  <a:lnTo>
                    <a:pt x="371" y="1348"/>
                  </a:lnTo>
                  <a:lnTo>
                    <a:pt x="384" y="1286"/>
                  </a:lnTo>
                  <a:lnTo>
                    <a:pt x="390" y="1203"/>
                  </a:lnTo>
                  <a:lnTo>
                    <a:pt x="384" y="1051"/>
                  </a:lnTo>
                  <a:lnTo>
                    <a:pt x="373" y="832"/>
                  </a:lnTo>
                  <a:lnTo>
                    <a:pt x="353" y="578"/>
                  </a:lnTo>
                  <a:lnTo>
                    <a:pt x="328" y="332"/>
                  </a:lnTo>
                  <a:lnTo>
                    <a:pt x="295" y="126"/>
                  </a:lnTo>
                  <a:lnTo>
                    <a:pt x="258" y="4"/>
                  </a:lnTo>
                  <a:lnTo>
                    <a:pt x="214" y="0"/>
                  </a:lnTo>
                  <a:lnTo>
                    <a:pt x="167" y="155"/>
                  </a:lnTo>
                  <a:close/>
                </a:path>
              </a:pathLst>
            </a:custGeom>
            <a:solidFill>
              <a:srgbClr val="D44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187"/>
            <p:cNvSpPr>
              <a:spLocks/>
            </p:cNvSpPr>
            <p:nvPr/>
          </p:nvSpPr>
          <p:spPr bwMode="auto">
            <a:xfrm>
              <a:off x="3331" y="2068"/>
              <a:ext cx="293" cy="506"/>
            </a:xfrm>
            <a:custGeom>
              <a:avLst/>
              <a:gdLst>
                <a:gd name="T0" fmla="*/ 254 w 585"/>
                <a:gd name="T1" fmla="*/ 0 h 1010"/>
                <a:gd name="T2" fmla="*/ 234 w 585"/>
                <a:gd name="T3" fmla="*/ 27 h 1010"/>
                <a:gd name="T4" fmla="*/ 186 w 585"/>
                <a:gd name="T5" fmla="*/ 106 h 1010"/>
                <a:gd name="T6" fmla="*/ 124 w 585"/>
                <a:gd name="T7" fmla="*/ 223 h 1010"/>
                <a:gd name="T8" fmla="*/ 64 w 585"/>
                <a:gd name="T9" fmla="*/ 366 h 1010"/>
                <a:gd name="T10" fmla="*/ 15 w 585"/>
                <a:gd name="T11" fmla="*/ 519 h 1010"/>
                <a:gd name="T12" fmla="*/ 0 w 585"/>
                <a:gd name="T13" fmla="*/ 673 h 1010"/>
                <a:gd name="T14" fmla="*/ 27 w 585"/>
                <a:gd name="T15" fmla="*/ 812 h 1010"/>
                <a:gd name="T16" fmla="*/ 112 w 585"/>
                <a:gd name="T17" fmla="*/ 927 h 1010"/>
                <a:gd name="T18" fmla="*/ 221 w 585"/>
                <a:gd name="T19" fmla="*/ 991 h 1010"/>
                <a:gd name="T20" fmla="*/ 318 w 585"/>
                <a:gd name="T21" fmla="*/ 1010 h 1010"/>
                <a:gd name="T22" fmla="*/ 399 w 585"/>
                <a:gd name="T23" fmla="*/ 991 h 1010"/>
                <a:gd name="T24" fmla="*/ 467 w 585"/>
                <a:gd name="T25" fmla="*/ 950 h 1010"/>
                <a:gd name="T26" fmla="*/ 518 w 585"/>
                <a:gd name="T27" fmla="*/ 896 h 1010"/>
                <a:gd name="T28" fmla="*/ 554 w 585"/>
                <a:gd name="T29" fmla="*/ 841 h 1010"/>
                <a:gd name="T30" fmla="*/ 576 w 585"/>
                <a:gd name="T31" fmla="*/ 801 h 1010"/>
                <a:gd name="T32" fmla="*/ 585 w 585"/>
                <a:gd name="T33" fmla="*/ 785 h 1010"/>
                <a:gd name="T34" fmla="*/ 570 w 585"/>
                <a:gd name="T35" fmla="*/ 768 h 1010"/>
                <a:gd name="T36" fmla="*/ 531 w 585"/>
                <a:gd name="T37" fmla="*/ 721 h 1010"/>
                <a:gd name="T38" fmla="*/ 475 w 585"/>
                <a:gd name="T39" fmla="*/ 645 h 1010"/>
                <a:gd name="T40" fmla="*/ 413 w 585"/>
                <a:gd name="T41" fmla="*/ 549 h 1010"/>
                <a:gd name="T42" fmla="*/ 349 w 585"/>
                <a:gd name="T43" fmla="*/ 430 h 1010"/>
                <a:gd name="T44" fmla="*/ 298 w 585"/>
                <a:gd name="T45" fmla="*/ 298 h 1010"/>
                <a:gd name="T46" fmla="*/ 262 w 585"/>
                <a:gd name="T47" fmla="*/ 153 h 1010"/>
                <a:gd name="T48" fmla="*/ 254 w 585"/>
                <a:gd name="T49" fmla="*/ 0 h 10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5"/>
                <a:gd name="T76" fmla="*/ 0 h 1010"/>
                <a:gd name="T77" fmla="*/ 585 w 585"/>
                <a:gd name="T78" fmla="*/ 1010 h 10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5" h="1010">
                  <a:moveTo>
                    <a:pt x="254" y="0"/>
                  </a:moveTo>
                  <a:lnTo>
                    <a:pt x="234" y="27"/>
                  </a:lnTo>
                  <a:lnTo>
                    <a:pt x="186" y="106"/>
                  </a:lnTo>
                  <a:lnTo>
                    <a:pt x="124" y="223"/>
                  </a:lnTo>
                  <a:lnTo>
                    <a:pt x="64" y="366"/>
                  </a:lnTo>
                  <a:lnTo>
                    <a:pt x="15" y="519"/>
                  </a:lnTo>
                  <a:lnTo>
                    <a:pt x="0" y="673"/>
                  </a:lnTo>
                  <a:lnTo>
                    <a:pt x="27" y="812"/>
                  </a:lnTo>
                  <a:lnTo>
                    <a:pt x="112" y="927"/>
                  </a:lnTo>
                  <a:lnTo>
                    <a:pt x="221" y="991"/>
                  </a:lnTo>
                  <a:lnTo>
                    <a:pt x="318" y="1010"/>
                  </a:lnTo>
                  <a:lnTo>
                    <a:pt x="399" y="991"/>
                  </a:lnTo>
                  <a:lnTo>
                    <a:pt x="467" y="950"/>
                  </a:lnTo>
                  <a:lnTo>
                    <a:pt x="518" y="896"/>
                  </a:lnTo>
                  <a:lnTo>
                    <a:pt x="554" y="841"/>
                  </a:lnTo>
                  <a:lnTo>
                    <a:pt x="576" y="801"/>
                  </a:lnTo>
                  <a:lnTo>
                    <a:pt x="585" y="785"/>
                  </a:lnTo>
                  <a:lnTo>
                    <a:pt x="570" y="768"/>
                  </a:lnTo>
                  <a:lnTo>
                    <a:pt x="531" y="721"/>
                  </a:lnTo>
                  <a:lnTo>
                    <a:pt x="475" y="645"/>
                  </a:lnTo>
                  <a:lnTo>
                    <a:pt x="413" y="549"/>
                  </a:lnTo>
                  <a:lnTo>
                    <a:pt x="349" y="430"/>
                  </a:lnTo>
                  <a:lnTo>
                    <a:pt x="298" y="298"/>
                  </a:lnTo>
                  <a:lnTo>
                    <a:pt x="262" y="15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88"/>
            <p:cNvSpPr>
              <a:spLocks/>
            </p:cNvSpPr>
            <p:nvPr/>
          </p:nvSpPr>
          <p:spPr bwMode="auto">
            <a:xfrm>
              <a:off x="3354" y="2113"/>
              <a:ext cx="243" cy="446"/>
            </a:xfrm>
            <a:custGeom>
              <a:avLst/>
              <a:gdLst>
                <a:gd name="T0" fmla="*/ 190 w 485"/>
                <a:gd name="T1" fmla="*/ 0 h 892"/>
                <a:gd name="T2" fmla="*/ 175 w 485"/>
                <a:gd name="T3" fmla="*/ 25 h 892"/>
                <a:gd name="T4" fmla="*/ 138 w 485"/>
                <a:gd name="T5" fmla="*/ 99 h 892"/>
                <a:gd name="T6" fmla="*/ 91 w 485"/>
                <a:gd name="T7" fmla="*/ 204 h 892"/>
                <a:gd name="T8" fmla="*/ 47 w 485"/>
                <a:gd name="T9" fmla="*/ 332 h 892"/>
                <a:gd name="T10" fmla="*/ 12 w 485"/>
                <a:gd name="T11" fmla="*/ 467 h 892"/>
                <a:gd name="T12" fmla="*/ 0 w 485"/>
                <a:gd name="T13" fmla="*/ 605 h 892"/>
                <a:gd name="T14" fmla="*/ 24 w 485"/>
                <a:gd name="T15" fmla="*/ 725 h 892"/>
                <a:gd name="T16" fmla="*/ 95 w 485"/>
                <a:gd name="T17" fmla="*/ 822 h 892"/>
                <a:gd name="T18" fmla="*/ 185 w 485"/>
                <a:gd name="T19" fmla="*/ 876 h 892"/>
                <a:gd name="T20" fmla="*/ 264 w 485"/>
                <a:gd name="T21" fmla="*/ 892 h 892"/>
                <a:gd name="T22" fmla="*/ 332 w 485"/>
                <a:gd name="T23" fmla="*/ 875 h 892"/>
                <a:gd name="T24" fmla="*/ 388 w 485"/>
                <a:gd name="T25" fmla="*/ 842 h 892"/>
                <a:gd name="T26" fmla="*/ 429 w 485"/>
                <a:gd name="T27" fmla="*/ 797 h 892"/>
                <a:gd name="T28" fmla="*/ 460 w 485"/>
                <a:gd name="T29" fmla="*/ 752 h 892"/>
                <a:gd name="T30" fmla="*/ 477 w 485"/>
                <a:gd name="T31" fmla="*/ 717 h 892"/>
                <a:gd name="T32" fmla="*/ 485 w 485"/>
                <a:gd name="T33" fmla="*/ 706 h 892"/>
                <a:gd name="T34" fmla="*/ 472 w 485"/>
                <a:gd name="T35" fmla="*/ 688 h 892"/>
                <a:gd name="T36" fmla="*/ 437 w 485"/>
                <a:gd name="T37" fmla="*/ 642 h 892"/>
                <a:gd name="T38" fmla="*/ 386 w 485"/>
                <a:gd name="T39" fmla="*/ 570 h 892"/>
                <a:gd name="T40" fmla="*/ 332 w 485"/>
                <a:gd name="T41" fmla="*/ 481 h 892"/>
                <a:gd name="T42" fmla="*/ 276 w 485"/>
                <a:gd name="T43" fmla="*/ 372 h 892"/>
                <a:gd name="T44" fmla="*/ 229 w 485"/>
                <a:gd name="T45" fmla="*/ 254 h 892"/>
                <a:gd name="T46" fmla="*/ 198 w 485"/>
                <a:gd name="T47" fmla="*/ 128 h 892"/>
                <a:gd name="T48" fmla="*/ 190 w 485"/>
                <a:gd name="T49" fmla="*/ 0 h 8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5"/>
                <a:gd name="T76" fmla="*/ 0 h 892"/>
                <a:gd name="T77" fmla="*/ 485 w 485"/>
                <a:gd name="T78" fmla="*/ 892 h 8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5" h="892">
                  <a:moveTo>
                    <a:pt x="190" y="0"/>
                  </a:moveTo>
                  <a:lnTo>
                    <a:pt x="175" y="25"/>
                  </a:lnTo>
                  <a:lnTo>
                    <a:pt x="138" y="99"/>
                  </a:lnTo>
                  <a:lnTo>
                    <a:pt x="91" y="204"/>
                  </a:lnTo>
                  <a:lnTo>
                    <a:pt x="47" y="332"/>
                  </a:lnTo>
                  <a:lnTo>
                    <a:pt x="12" y="467"/>
                  </a:lnTo>
                  <a:lnTo>
                    <a:pt x="0" y="605"/>
                  </a:lnTo>
                  <a:lnTo>
                    <a:pt x="24" y="725"/>
                  </a:lnTo>
                  <a:lnTo>
                    <a:pt x="95" y="822"/>
                  </a:lnTo>
                  <a:lnTo>
                    <a:pt x="185" y="876"/>
                  </a:lnTo>
                  <a:lnTo>
                    <a:pt x="264" y="892"/>
                  </a:lnTo>
                  <a:lnTo>
                    <a:pt x="332" y="875"/>
                  </a:lnTo>
                  <a:lnTo>
                    <a:pt x="388" y="842"/>
                  </a:lnTo>
                  <a:lnTo>
                    <a:pt x="429" y="797"/>
                  </a:lnTo>
                  <a:lnTo>
                    <a:pt x="460" y="752"/>
                  </a:lnTo>
                  <a:lnTo>
                    <a:pt x="477" y="717"/>
                  </a:lnTo>
                  <a:lnTo>
                    <a:pt x="485" y="706"/>
                  </a:lnTo>
                  <a:lnTo>
                    <a:pt x="472" y="688"/>
                  </a:lnTo>
                  <a:lnTo>
                    <a:pt x="437" y="642"/>
                  </a:lnTo>
                  <a:lnTo>
                    <a:pt x="386" y="570"/>
                  </a:lnTo>
                  <a:lnTo>
                    <a:pt x="332" y="481"/>
                  </a:lnTo>
                  <a:lnTo>
                    <a:pt x="276" y="372"/>
                  </a:lnTo>
                  <a:lnTo>
                    <a:pt x="229" y="254"/>
                  </a:lnTo>
                  <a:lnTo>
                    <a:pt x="198" y="12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89"/>
            <p:cNvSpPr>
              <a:spLocks/>
            </p:cNvSpPr>
            <p:nvPr/>
          </p:nvSpPr>
          <p:spPr bwMode="auto">
            <a:xfrm>
              <a:off x="2689" y="2094"/>
              <a:ext cx="336" cy="506"/>
            </a:xfrm>
            <a:custGeom>
              <a:avLst/>
              <a:gdLst>
                <a:gd name="T0" fmla="*/ 382 w 673"/>
                <a:gd name="T1" fmla="*/ 0 h 1012"/>
                <a:gd name="T2" fmla="*/ 403 w 673"/>
                <a:gd name="T3" fmla="*/ 27 h 1012"/>
                <a:gd name="T4" fmla="*/ 458 w 673"/>
                <a:gd name="T5" fmla="*/ 109 h 1012"/>
                <a:gd name="T6" fmla="*/ 529 w 673"/>
                <a:gd name="T7" fmla="*/ 225 h 1012"/>
                <a:gd name="T8" fmla="*/ 601 w 673"/>
                <a:gd name="T9" fmla="*/ 369 h 1012"/>
                <a:gd name="T10" fmla="*/ 653 w 673"/>
                <a:gd name="T11" fmla="*/ 522 h 1012"/>
                <a:gd name="T12" fmla="*/ 673 w 673"/>
                <a:gd name="T13" fmla="*/ 675 h 1012"/>
                <a:gd name="T14" fmla="*/ 644 w 673"/>
                <a:gd name="T15" fmla="*/ 815 h 1012"/>
                <a:gd name="T16" fmla="*/ 547 w 673"/>
                <a:gd name="T17" fmla="*/ 929 h 1012"/>
                <a:gd name="T18" fmla="*/ 417 w 673"/>
                <a:gd name="T19" fmla="*/ 993 h 1012"/>
                <a:gd name="T20" fmla="*/ 306 w 673"/>
                <a:gd name="T21" fmla="*/ 1012 h 1012"/>
                <a:gd name="T22" fmla="*/ 211 w 673"/>
                <a:gd name="T23" fmla="*/ 993 h 1012"/>
                <a:gd name="T24" fmla="*/ 136 w 673"/>
                <a:gd name="T25" fmla="*/ 950 h 1012"/>
                <a:gd name="T26" fmla="*/ 76 w 673"/>
                <a:gd name="T27" fmla="*/ 894 h 1012"/>
                <a:gd name="T28" fmla="*/ 33 w 673"/>
                <a:gd name="T29" fmla="*/ 840 h 1012"/>
                <a:gd name="T30" fmla="*/ 8 w 673"/>
                <a:gd name="T31" fmla="*/ 799 h 1012"/>
                <a:gd name="T32" fmla="*/ 0 w 673"/>
                <a:gd name="T33" fmla="*/ 784 h 1012"/>
                <a:gd name="T34" fmla="*/ 15 w 673"/>
                <a:gd name="T35" fmla="*/ 766 h 1012"/>
                <a:gd name="T36" fmla="*/ 60 w 673"/>
                <a:gd name="T37" fmla="*/ 720 h 1012"/>
                <a:gd name="T38" fmla="*/ 122 w 673"/>
                <a:gd name="T39" fmla="*/ 646 h 1012"/>
                <a:gd name="T40" fmla="*/ 196 w 673"/>
                <a:gd name="T41" fmla="*/ 549 h 1012"/>
                <a:gd name="T42" fmla="*/ 266 w 673"/>
                <a:gd name="T43" fmla="*/ 433 h 1012"/>
                <a:gd name="T44" fmla="*/ 328 w 673"/>
                <a:gd name="T45" fmla="*/ 301 h 1012"/>
                <a:gd name="T46" fmla="*/ 368 w 673"/>
                <a:gd name="T47" fmla="*/ 153 h 1012"/>
                <a:gd name="T48" fmla="*/ 382 w 673"/>
                <a:gd name="T49" fmla="*/ 0 h 10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3"/>
                <a:gd name="T76" fmla="*/ 0 h 1012"/>
                <a:gd name="T77" fmla="*/ 673 w 673"/>
                <a:gd name="T78" fmla="*/ 1012 h 10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3" h="1012">
                  <a:moveTo>
                    <a:pt x="382" y="0"/>
                  </a:moveTo>
                  <a:lnTo>
                    <a:pt x="403" y="27"/>
                  </a:lnTo>
                  <a:lnTo>
                    <a:pt x="458" y="109"/>
                  </a:lnTo>
                  <a:lnTo>
                    <a:pt x="529" y="225"/>
                  </a:lnTo>
                  <a:lnTo>
                    <a:pt x="601" y="369"/>
                  </a:lnTo>
                  <a:lnTo>
                    <a:pt x="653" y="522"/>
                  </a:lnTo>
                  <a:lnTo>
                    <a:pt x="673" y="675"/>
                  </a:lnTo>
                  <a:lnTo>
                    <a:pt x="644" y="815"/>
                  </a:lnTo>
                  <a:lnTo>
                    <a:pt x="547" y="929"/>
                  </a:lnTo>
                  <a:lnTo>
                    <a:pt x="417" y="993"/>
                  </a:lnTo>
                  <a:lnTo>
                    <a:pt x="306" y="1012"/>
                  </a:lnTo>
                  <a:lnTo>
                    <a:pt x="211" y="993"/>
                  </a:lnTo>
                  <a:lnTo>
                    <a:pt x="136" y="950"/>
                  </a:lnTo>
                  <a:lnTo>
                    <a:pt x="76" y="894"/>
                  </a:lnTo>
                  <a:lnTo>
                    <a:pt x="33" y="840"/>
                  </a:lnTo>
                  <a:lnTo>
                    <a:pt x="8" y="799"/>
                  </a:lnTo>
                  <a:lnTo>
                    <a:pt x="0" y="784"/>
                  </a:lnTo>
                  <a:lnTo>
                    <a:pt x="15" y="766"/>
                  </a:lnTo>
                  <a:lnTo>
                    <a:pt x="60" y="720"/>
                  </a:lnTo>
                  <a:lnTo>
                    <a:pt x="122" y="646"/>
                  </a:lnTo>
                  <a:lnTo>
                    <a:pt x="196" y="549"/>
                  </a:lnTo>
                  <a:lnTo>
                    <a:pt x="266" y="433"/>
                  </a:lnTo>
                  <a:lnTo>
                    <a:pt x="328" y="301"/>
                  </a:lnTo>
                  <a:lnTo>
                    <a:pt x="368" y="15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190"/>
            <p:cNvSpPr>
              <a:spLocks/>
            </p:cNvSpPr>
            <p:nvPr/>
          </p:nvSpPr>
          <p:spPr bwMode="auto">
            <a:xfrm>
              <a:off x="2721" y="2139"/>
              <a:ext cx="276" cy="444"/>
            </a:xfrm>
            <a:custGeom>
              <a:avLst/>
              <a:gdLst>
                <a:gd name="T0" fmla="*/ 337 w 553"/>
                <a:gd name="T1" fmla="*/ 0 h 888"/>
                <a:gd name="T2" fmla="*/ 353 w 553"/>
                <a:gd name="T3" fmla="*/ 25 h 888"/>
                <a:gd name="T4" fmla="*/ 396 w 553"/>
                <a:gd name="T5" fmla="*/ 97 h 888"/>
                <a:gd name="T6" fmla="*/ 448 w 553"/>
                <a:gd name="T7" fmla="*/ 202 h 888"/>
                <a:gd name="T8" fmla="*/ 502 w 553"/>
                <a:gd name="T9" fmla="*/ 332 h 888"/>
                <a:gd name="T10" fmla="*/ 539 w 553"/>
                <a:gd name="T11" fmla="*/ 468 h 888"/>
                <a:gd name="T12" fmla="*/ 553 w 553"/>
                <a:gd name="T13" fmla="*/ 603 h 888"/>
                <a:gd name="T14" fmla="*/ 524 w 553"/>
                <a:gd name="T15" fmla="*/ 724 h 888"/>
                <a:gd name="T16" fmla="*/ 444 w 553"/>
                <a:gd name="T17" fmla="*/ 821 h 888"/>
                <a:gd name="T18" fmla="*/ 337 w 553"/>
                <a:gd name="T19" fmla="*/ 873 h 888"/>
                <a:gd name="T20" fmla="*/ 248 w 553"/>
                <a:gd name="T21" fmla="*/ 888 h 888"/>
                <a:gd name="T22" fmla="*/ 171 w 553"/>
                <a:gd name="T23" fmla="*/ 873 h 888"/>
                <a:gd name="T24" fmla="*/ 110 w 553"/>
                <a:gd name="T25" fmla="*/ 840 h 888"/>
                <a:gd name="T26" fmla="*/ 60 w 553"/>
                <a:gd name="T27" fmla="*/ 795 h 888"/>
                <a:gd name="T28" fmla="*/ 27 w 553"/>
                <a:gd name="T29" fmla="*/ 753 h 888"/>
                <a:gd name="T30" fmla="*/ 6 w 553"/>
                <a:gd name="T31" fmla="*/ 718 h 888"/>
                <a:gd name="T32" fmla="*/ 0 w 553"/>
                <a:gd name="T33" fmla="*/ 706 h 888"/>
                <a:gd name="T34" fmla="*/ 13 w 553"/>
                <a:gd name="T35" fmla="*/ 689 h 888"/>
                <a:gd name="T36" fmla="*/ 54 w 553"/>
                <a:gd name="T37" fmla="*/ 642 h 888"/>
                <a:gd name="T38" fmla="*/ 109 w 553"/>
                <a:gd name="T39" fmla="*/ 570 h 888"/>
                <a:gd name="T40" fmla="*/ 174 w 553"/>
                <a:gd name="T41" fmla="*/ 481 h 888"/>
                <a:gd name="T42" fmla="*/ 237 w 553"/>
                <a:gd name="T43" fmla="*/ 373 h 888"/>
                <a:gd name="T44" fmla="*/ 291 w 553"/>
                <a:gd name="T45" fmla="*/ 254 h 888"/>
                <a:gd name="T46" fmla="*/ 326 w 553"/>
                <a:gd name="T47" fmla="*/ 128 h 888"/>
                <a:gd name="T48" fmla="*/ 337 w 553"/>
                <a:gd name="T49" fmla="*/ 0 h 8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3"/>
                <a:gd name="T76" fmla="*/ 0 h 888"/>
                <a:gd name="T77" fmla="*/ 553 w 553"/>
                <a:gd name="T78" fmla="*/ 888 h 8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3" h="888">
                  <a:moveTo>
                    <a:pt x="337" y="0"/>
                  </a:moveTo>
                  <a:lnTo>
                    <a:pt x="353" y="25"/>
                  </a:lnTo>
                  <a:lnTo>
                    <a:pt x="396" y="97"/>
                  </a:lnTo>
                  <a:lnTo>
                    <a:pt x="448" y="202"/>
                  </a:lnTo>
                  <a:lnTo>
                    <a:pt x="502" y="332"/>
                  </a:lnTo>
                  <a:lnTo>
                    <a:pt x="539" y="468"/>
                  </a:lnTo>
                  <a:lnTo>
                    <a:pt x="553" y="603"/>
                  </a:lnTo>
                  <a:lnTo>
                    <a:pt x="524" y="724"/>
                  </a:lnTo>
                  <a:lnTo>
                    <a:pt x="444" y="821"/>
                  </a:lnTo>
                  <a:lnTo>
                    <a:pt x="337" y="873"/>
                  </a:lnTo>
                  <a:lnTo>
                    <a:pt x="248" y="888"/>
                  </a:lnTo>
                  <a:lnTo>
                    <a:pt x="171" y="873"/>
                  </a:lnTo>
                  <a:lnTo>
                    <a:pt x="110" y="840"/>
                  </a:lnTo>
                  <a:lnTo>
                    <a:pt x="60" y="795"/>
                  </a:lnTo>
                  <a:lnTo>
                    <a:pt x="27" y="753"/>
                  </a:lnTo>
                  <a:lnTo>
                    <a:pt x="6" y="718"/>
                  </a:lnTo>
                  <a:lnTo>
                    <a:pt x="0" y="706"/>
                  </a:lnTo>
                  <a:lnTo>
                    <a:pt x="13" y="689"/>
                  </a:lnTo>
                  <a:lnTo>
                    <a:pt x="54" y="642"/>
                  </a:lnTo>
                  <a:lnTo>
                    <a:pt x="109" y="570"/>
                  </a:lnTo>
                  <a:lnTo>
                    <a:pt x="174" y="481"/>
                  </a:lnTo>
                  <a:lnTo>
                    <a:pt x="237" y="373"/>
                  </a:lnTo>
                  <a:lnTo>
                    <a:pt x="291" y="254"/>
                  </a:lnTo>
                  <a:lnTo>
                    <a:pt x="326" y="12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191"/>
            <p:cNvSpPr>
              <a:spLocks/>
            </p:cNvSpPr>
            <p:nvPr/>
          </p:nvSpPr>
          <p:spPr bwMode="auto">
            <a:xfrm>
              <a:off x="3411" y="1981"/>
              <a:ext cx="266" cy="533"/>
            </a:xfrm>
            <a:custGeom>
              <a:avLst/>
              <a:gdLst>
                <a:gd name="T0" fmla="*/ 254 w 531"/>
                <a:gd name="T1" fmla="*/ 0 h 1067"/>
                <a:gd name="T2" fmla="*/ 223 w 531"/>
                <a:gd name="T3" fmla="*/ 23 h 1067"/>
                <a:gd name="T4" fmla="*/ 192 w 531"/>
                <a:gd name="T5" fmla="*/ 51 h 1067"/>
                <a:gd name="T6" fmla="*/ 159 w 531"/>
                <a:gd name="T7" fmla="*/ 78 h 1067"/>
                <a:gd name="T8" fmla="*/ 128 w 531"/>
                <a:gd name="T9" fmla="*/ 107 h 1067"/>
                <a:gd name="T10" fmla="*/ 95 w 531"/>
                <a:gd name="T11" fmla="*/ 132 h 1067"/>
                <a:gd name="T12" fmla="*/ 62 w 531"/>
                <a:gd name="T13" fmla="*/ 159 h 1067"/>
                <a:gd name="T14" fmla="*/ 29 w 531"/>
                <a:gd name="T15" fmla="*/ 186 h 1067"/>
                <a:gd name="T16" fmla="*/ 0 w 531"/>
                <a:gd name="T17" fmla="*/ 213 h 1067"/>
                <a:gd name="T18" fmla="*/ 40 w 531"/>
                <a:gd name="T19" fmla="*/ 345 h 1067"/>
                <a:gd name="T20" fmla="*/ 89 w 531"/>
                <a:gd name="T21" fmla="*/ 475 h 1067"/>
                <a:gd name="T22" fmla="*/ 141 w 531"/>
                <a:gd name="T23" fmla="*/ 597 h 1067"/>
                <a:gd name="T24" fmla="*/ 201 w 531"/>
                <a:gd name="T25" fmla="*/ 716 h 1067"/>
                <a:gd name="T26" fmla="*/ 265 w 531"/>
                <a:gd name="T27" fmla="*/ 820 h 1067"/>
                <a:gd name="T28" fmla="*/ 341 w 531"/>
                <a:gd name="T29" fmla="*/ 916 h 1067"/>
                <a:gd name="T30" fmla="*/ 424 w 531"/>
                <a:gd name="T31" fmla="*/ 997 h 1067"/>
                <a:gd name="T32" fmla="*/ 519 w 531"/>
                <a:gd name="T33" fmla="*/ 1067 h 1067"/>
                <a:gd name="T34" fmla="*/ 519 w 531"/>
                <a:gd name="T35" fmla="*/ 1022 h 1067"/>
                <a:gd name="T36" fmla="*/ 519 w 531"/>
                <a:gd name="T37" fmla="*/ 981 h 1067"/>
                <a:gd name="T38" fmla="*/ 521 w 531"/>
                <a:gd name="T39" fmla="*/ 937 h 1067"/>
                <a:gd name="T40" fmla="*/ 525 w 531"/>
                <a:gd name="T41" fmla="*/ 896 h 1067"/>
                <a:gd name="T42" fmla="*/ 525 w 531"/>
                <a:gd name="T43" fmla="*/ 852 h 1067"/>
                <a:gd name="T44" fmla="*/ 527 w 531"/>
                <a:gd name="T45" fmla="*/ 809 h 1067"/>
                <a:gd name="T46" fmla="*/ 529 w 531"/>
                <a:gd name="T47" fmla="*/ 766 h 1067"/>
                <a:gd name="T48" fmla="*/ 531 w 531"/>
                <a:gd name="T49" fmla="*/ 725 h 1067"/>
                <a:gd name="T50" fmla="*/ 500 w 531"/>
                <a:gd name="T51" fmla="*/ 716 h 1067"/>
                <a:gd name="T52" fmla="*/ 459 w 531"/>
                <a:gd name="T53" fmla="*/ 660 h 1067"/>
                <a:gd name="T54" fmla="*/ 407 w 531"/>
                <a:gd name="T55" fmla="*/ 565 h 1067"/>
                <a:gd name="T56" fmla="*/ 357 w 531"/>
                <a:gd name="T57" fmla="*/ 448 h 1067"/>
                <a:gd name="T58" fmla="*/ 306 w 531"/>
                <a:gd name="T59" fmla="*/ 316 h 1067"/>
                <a:gd name="T60" fmla="*/ 269 w 531"/>
                <a:gd name="T61" fmla="*/ 192 h 1067"/>
                <a:gd name="T62" fmla="*/ 250 w 531"/>
                <a:gd name="T63" fmla="*/ 80 h 1067"/>
                <a:gd name="T64" fmla="*/ 254 w 531"/>
                <a:gd name="T65" fmla="*/ 0 h 10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1"/>
                <a:gd name="T100" fmla="*/ 0 h 1067"/>
                <a:gd name="T101" fmla="*/ 531 w 531"/>
                <a:gd name="T102" fmla="*/ 1067 h 10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1" h="1067">
                  <a:moveTo>
                    <a:pt x="254" y="0"/>
                  </a:moveTo>
                  <a:lnTo>
                    <a:pt x="223" y="23"/>
                  </a:lnTo>
                  <a:lnTo>
                    <a:pt x="192" y="51"/>
                  </a:lnTo>
                  <a:lnTo>
                    <a:pt x="159" y="78"/>
                  </a:lnTo>
                  <a:lnTo>
                    <a:pt x="128" y="107"/>
                  </a:lnTo>
                  <a:lnTo>
                    <a:pt x="95" y="132"/>
                  </a:lnTo>
                  <a:lnTo>
                    <a:pt x="62" y="159"/>
                  </a:lnTo>
                  <a:lnTo>
                    <a:pt x="29" y="186"/>
                  </a:lnTo>
                  <a:lnTo>
                    <a:pt x="0" y="213"/>
                  </a:lnTo>
                  <a:lnTo>
                    <a:pt x="40" y="345"/>
                  </a:lnTo>
                  <a:lnTo>
                    <a:pt x="89" y="475"/>
                  </a:lnTo>
                  <a:lnTo>
                    <a:pt x="141" y="597"/>
                  </a:lnTo>
                  <a:lnTo>
                    <a:pt x="201" y="716"/>
                  </a:lnTo>
                  <a:lnTo>
                    <a:pt x="265" y="820"/>
                  </a:lnTo>
                  <a:lnTo>
                    <a:pt x="341" y="916"/>
                  </a:lnTo>
                  <a:lnTo>
                    <a:pt x="424" y="997"/>
                  </a:lnTo>
                  <a:lnTo>
                    <a:pt x="519" y="1067"/>
                  </a:lnTo>
                  <a:lnTo>
                    <a:pt x="519" y="1022"/>
                  </a:lnTo>
                  <a:lnTo>
                    <a:pt x="519" y="981"/>
                  </a:lnTo>
                  <a:lnTo>
                    <a:pt x="521" y="937"/>
                  </a:lnTo>
                  <a:lnTo>
                    <a:pt x="525" y="896"/>
                  </a:lnTo>
                  <a:lnTo>
                    <a:pt x="525" y="852"/>
                  </a:lnTo>
                  <a:lnTo>
                    <a:pt x="527" y="809"/>
                  </a:lnTo>
                  <a:lnTo>
                    <a:pt x="529" y="766"/>
                  </a:lnTo>
                  <a:lnTo>
                    <a:pt x="531" y="725"/>
                  </a:lnTo>
                  <a:lnTo>
                    <a:pt x="500" y="716"/>
                  </a:lnTo>
                  <a:lnTo>
                    <a:pt x="459" y="660"/>
                  </a:lnTo>
                  <a:lnTo>
                    <a:pt x="407" y="565"/>
                  </a:lnTo>
                  <a:lnTo>
                    <a:pt x="357" y="448"/>
                  </a:lnTo>
                  <a:lnTo>
                    <a:pt x="306" y="316"/>
                  </a:lnTo>
                  <a:lnTo>
                    <a:pt x="269" y="192"/>
                  </a:lnTo>
                  <a:lnTo>
                    <a:pt x="250" y="8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0FFFF"/>
            </a:solidFill>
            <a:ln w="1588">
              <a:solidFill>
                <a:srgbClr val="80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192"/>
            <p:cNvSpPr>
              <a:spLocks/>
            </p:cNvSpPr>
            <p:nvPr/>
          </p:nvSpPr>
          <p:spPr bwMode="auto">
            <a:xfrm>
              <a:off x="1744" y="1534"/>
              <a:ext cx="282" cy="446"/>
            </a:xfrm>
            <a:custGeom>
              <a:avLst/>
              <a:gdLst>
                <a:gd name="T0" fmla="*/ 564 w 564"/>
                <a:gd name="T1" fmla="*/ 215 h 892"/>
                <a:gd name="T2" fmla="*/ 524 w 564"/>
                <a:gd name="T3" fmla="*/ 202 h 892"/>
                <a:gd name="T4" fmla="*/ 489 w 564"/>
                <a:gd name="T5" fmla="*/ 177 h 892"/>
                <a:gd name="T6" fmla="*/ 452 w 564"/>
                <a:gd name="T7" fmla="*/ 144 h 892"/>
                <a:gd name="T8" fmla="*/ 417 w 564"/>
                <a:gd name="T9" fmla="*/ 107 h 892"/>
                <a:gd name="T10" fmla="*/ 380 w 564"/>
                <a:gd name="T11" fmla="*/ 68 h 892"/>
                <a:gd name="T12" fmla="*/ 345 w 564"/>
                <a:gd name="T13" fmla="*/ 37 h 892"/>
                <a:gd name="T14" fmla="*/ 310 w 564"/>
                <a:gd name="T15" fmla="*/ 12 h 892"/>
                <a:gd name="T16" fmla="*/ 275 w 564"/>
                <a:gd name="T17" fmla="*/ 0 h 892"/>
                <a:gd name="T18" fmla="*/ 206 w 564"/>
                <a:gd name="T19" fmla="*/ 103 h 892"/>
                <a:gd name="T20" fmla="*/ 145 w 564"/>
                <a:gd name="T21" fmla="*/ 213 h 892"/>
                <a:gd name="T22" fmla="*/ 91 w 564"/>
                <a:gd name="T23" fmla="*/ 328 h 892"/>
                <a:gd name="T24" fmla="*/ 50 w 564"/>
                <a:gd name="T25" fmla="*/ 446 h 892"/>
                <a:gd name="T26" fmla="*/ 19 w 564"/>
                <a:gd name="T27" fmla="*/ 561 h 892"/>
                <a:gd name="T28" fmla="*/ 2 w 564"/>
                <a:gd name="T29" fmla="*/ 677 h 892"/>
                <a:gd name="T30" fmla="*/ 0 w 564"/>
                <a:gd name="T31" fmla="*/ 788 h 892"/>
                <a:gd name="T32" fmla="*/ 17 w 564"/>
                <a:gd name="T33" fmla="*/ 892 h 892"/>
                <a:gd name="T34" fmla="*/ 49 w 564"/>
                <a:gd name="T35" fmla="*/ 869 h 892"/>
                <a:gd name="T36" fmla="*/ 81 w 564"/>
                <a:gd name="T37" fmla="*/ 848 h 892"/>
                <a:gd name="T38" fmla="*/ 116 w 564"/>
                <a:gd name="T39" fmla="*/ 824 h 892"/>
                <a:gd name="T40" fmla="*/ 153 w 564"/>
                <a:gd name="T41" fmla="*/ 803 h 892"/>
                <a:gd name="T42" fmla="*/ 188 w 564"/>
                <a:gd name="T43" fmla="*/ 780 h 892"/>
                <a:gd name="T44" fmla="*/ 225 w 564"/>
                <a:gd name="T45" fmla="*/ 756 h 892"/>
                <a:gd name="T46" fmla="*/ 258 w 564"/>
                <a:gd name="T47" fmla="*/ 735 h 892"/>
                <a:gd name="T48" fmla="*/ 293 w 564"/>
                <a:gd name="T49" fmla="*/ 714 h 892"/>
                <a:gd name="T50" fmla="*/ 275 w 564"/>
                <a:gd name="T51" fmla="*/ 694 h 892"/>
                <a:gd name="T52" fmla="*/ 281 w 564"/>
                <a:gd name="T53" fmla="*/ 644 h 892"/>
                <a:gd name="T54" fmla="*/ 305 w 564"/>
                <a:gd name="T55" fmla="*/ 570 h 892"/>
                <a:gd name="T56" fmla="*/ 343 w 564"/>
                <a:gd name="T57" fmla="*/ 487 h 892"/>
                <a:gd name="T58" fmla="*/ 390 w 564"/>
                <a:gd name="T59" fmla="*/ 398 h 892"/>
                <a:gd name="T60" fmla="*/ 446 w 564"/>
                <a:gd name="T61" fmla="*/ 316 h 892"/>
                <a:gd name="T62" fmla="*/ 504 w 564"/>
                <a:gd name="T63" fmla="*/ 252 h 892"/>
                <a:gd name="T64" fmla="*/ 564 w 564"/>
                <a:gd name="T65" fmla="*/ 215 h 8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4"/>
                <a:gd name="T100" fmla="*/ 0 h 892"/>
                <a:gd name="T101" fmla="*/ 564 w 564"/>
                <a:gd name="T102" fmla="*/ 892 h 8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4" h="892">
                  <a:moveTo>
                    <a:pt x="564" y="215"/>
                  </a:moveTo>
                  <a:lnTo>
                    <a:pt x="524" y="202"/>
                  </a:lnTo>
                  <a:lnTo>
                    <a:pt x="489" y="177"/>
                  </a:lnTo>
                  <a:lnTo>
                    <a:pt x="452" y="144"/>
                  </a:lnTo>
                  <a:lnTo>
                    <a:pt x="417" y="107"/>
                  </a:lnTo>
                  <a:lnTo>
                    <a:pt x="380" y="68"/>
                  </a:lnTo>
                  <a:lnTo>
                    <a:pt x="345" y="37"/>
                  </a:lnTo>
                  <a:lnTo>
                    <a:pt x="310" y="12"/>
                  </a:lnTo>
                  <a:lnTo>
                    <a:pt x="275" y="0"/>
                  </a:lnTo>
                  <a:lnTo>
                    <a:pt x="206" y="103"/>
                  </a:lnTo>
                  <a:lnTo>
                    <a:pt x="145" y="213"/>
                  </a:lnTo>
                  <a:lnTo>
                    <a:pt x="91" y="328"/>
                  </a:lnTo>
                  <a:lnTo>
                    <a:pt x="50" y="446"/>
                  </a:lnTo>
                  <a:lnTo>
                    <a:pt x="19" y="561"/>
                  </a:lnTo>
                  <a:lnTo>
                    <a:pt x="2" y="677"/>
                  </a:lnTo>
                  <a:lnTo>
                    <a:pt x="0" y="788"/>
                  </a:lnTo>
                  <a:lnTo>
                    <a:pt x="17" y="892"/>
                  </a:lnTo>
                  <a:lnTo>
                    <a:pt x="49" y="869"/>
                  </a:lnTo>
                  <a:lnTo>
                    <a:pt x="81" y="848"/>
                  </a:lnTo>
                  <a:lnTo>
                    <a:pt x="116" y="824"/>
                  </a:lnTo>
                  <a:lnTo>
                    <a:pt x="153" y="803"/>
                  </a:lnTo>
                  <a:lnTo>
                    <a:pt x="188" y="780"/>
                  </a:lnTo>
                  <a:lnTo>
                    <a:pt x="225" y="756"/>
                  </a:lnTo>
                  <a:lnTo>
                    <a:pt x="258" y="735"/>
                  </a:lnTo>
                  <a:lnTo>
                    <a:pt x="293" y="714"/>
                  </a:lnTo>
                  <a:lnTo>
                    <a:pt x="275" y="694"/>
                  </a:lnTo>
                  <a:lnTo>
                    <a:pt x="281" y="644"/>
                  </a:lnTo>
                  <a:lnTo>
                    <a:pt x="305" y="570"/>
                  </a:lnTo>
                  <a:lnTo>
                    <a:pt x="343" y="487"/>
                  </a:lnTo>
                  <a:lnTo>
                    <a:pt x="390" y="398"/>
                  </a:lnTo>
                  <a:lnTo>
                    <a:pt x="446" y="316"/>
                  </a:lnTo>
                  <a:lnTo>
                    <a:pt x="504" y="252"/>
                  </a:lnTo>
                  <a:lnTo>
                    <a:pt x="564" y="215"/>
                  </a:lnTo>
                  <a:close/>
                </a:path>
              </a:pathLst>
            </a:custGeom>
            <a:solidFill>
              <a:srgbClr val="F0FFFF"/>
            </a:solidFill>
            <a:ln w="1588">
              <a:solidFill>
                <a:srgbClr val="80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ru-RU" sz="180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18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071" y="850005"/>
            <a:ext cx="8371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Выберите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множества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А={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716, 9012, 11211, 123400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405405,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23025, 11175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кратные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кратные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кратные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982" y="1813474"/>
            <a:ext cx="1642606" cy="20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7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5" y="759854"/>
            <a:ext cx="7302320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 устно,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законы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умножения:</a:t>
            </a:r>
            <a:endParaRPr lang="ru-RU" sz="36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579" y="1772650"/>
            <a:ext cx="2024047" cy="29263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8345" y="2425375"/>
            <a:ext cx="3451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 5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=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25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50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=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8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36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=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4575" y="2425375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15300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3600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xmlns="" val="28533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92274" y="333375"/>
            <a:ext cx="87471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Какое наибольшее число одинаковых подарков можно составить из 48 конфет «Белочка» и 36 шоколадок «Вдохновение», если надо использовать все конфеты и шоколадки?</a:t>
            </a:r>
          </a:p>
        </p:txBody>
      </p:sp>
      <p:pic>
        <p:nvPicPr>
          <p:cNvPr id="1026" name="Picture 2" descr="Поиграем в ассоциации?(часть 2) - Страница 354 - Игрушки - Г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791" y="3529414"/>
            <a:ext cx="1022280" cy="19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0322">
            <a:off x="8654019" y="4279719"/>
            <a:ext cx="988255" cy="1923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044">
            <a:off x="9927882" y="4031893"/>
            <a:ext cx="1023033" cy="1990766"/>
          </a:xfrm>
          <a:prstGeom prst="rect">
            <a:avLst/>
          </a:prstGeom>
        </p:spPr>
      </p:pic>
      <p:pic>
        <p:nvPicPr>
          <p:cNvPr id="1028" name="Picture 4" descr="белочка. казахстан кф. Фотоальбом участника verynchik на 7я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355" y="4222886"/>
            <a:ext cx="1597533" cy="12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04586">
            <a:off x="1377989" y="3244215"/>
            <a:ext cx="1786283" cy="1969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44573">
            <a:off x="1634006" y="3876918"/>
            <a:ext cx="1786283" cy="1969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30359">
            <a:off x="2286678" y="4087537"/>
            <a:ext cx="1786283" cy="1969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72927">
            <a:off x="2285715" y="3537331"/>
            <a:ext cx="1786283" cy="1969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936" y="2229625"/>
            <a:ext cx="3609145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4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74" y="534609"/>
            <a:ext cx="383416" cy="6463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5126" y="545351"/>
            <a:ext cx="2922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 (36,48)=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39691" y="11984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36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9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3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194404" y="1212115"/>
            <a:ext cx="417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91696" y="1407509"/>
            <a:ext cx="25758" cy="3425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67" y="517111"/>
            <a:ext cx="1389600" cy="466404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593589" y="877812"/>
            <a:ext cx="12878" cy="3773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837239" y="539913"/>
            <a:ext cx="4889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4183615" y="1912758"/>
            <a:ext cx="417107" cy="1138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4205791" y="2704452"/>
            <a:ext cx="417107" cy="1138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4205791" y="3387715"/>
            <a:ext cx="417107" cy="1138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7880676" y="4144941"/>
            <a:ext cx="417107" cy="1138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7855613" y="1969673"/>
            <a:ext cx="417107" cy="1138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7837239" y="1330147"/>
            <a:ext cx="417107" cy="802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09858" y="5421634"/>
            <a:ext cx="3812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 (36,48</a:t>
            </a:r>
            <a:r>
              <a:rPr lang="ru-RU" sz="4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ru-RU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34307" y="5376206"/>
            <a:ext cx="27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 2 </a:t>
            </a:r>
            <a:r>
              <a:rPr 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3 =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23538" y="5267745"/>
            <a:ext cx="1506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4" descr="hiya"/>
          <p:cNvPicPr>
            <a:picLocks noChangeAspect="1" noChangeArrowheads="1" noCrop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080" y="4651322"/>
            <a:ext cx="1533938" cy="1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S-05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</p:spPr>
      </p:pic>
      <p:pic>
        <p:nvPicPr>
          <p:cNvPr id="1027" name="Picture 3" descr="C:\Users\BOS-05\Desktop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88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050" y="1520334"/>
            <a:ext cx="74096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общий делитель.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 простые числа.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168" y="1951410"/>
            <a:ext cx="2470362" cy="43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4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2040" y="1198809"/>
            <a:ext cx="8182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нахождения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наибольшего общего делителя: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числа на простые множители.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множители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подчеркнуть их.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произведение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множителей.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566" y="514809"/>
            <a:ext cx="2349954" cy="28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7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4" y="1206051"/>
            <a:ext cx="10452411" cy="47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1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904</TotalTime>
  <Words>194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5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Данилова С.И.</dc:creator>
  <cp:keywords>нод</cp:keywords>
  <cp:lastModifiedBy>BOS-05</cp:lastModifiedBy>
  <cp:revision>58</cp:revision>
  <dcterms:created xsi:type="dcterms:W3CDTF">2014-11-07T13:26:09Z</dcterms:created>
  <dcterms:modified xsi:type="dcterms:W3CDTF">2018-01-17T22:16:09Z</dcterms:modified>
</cp:coreProperties>
</file>