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789040"/>
            <a:ext cx="6480048" cy="27332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Работа </a:t>
            </a:r>
            <a:br>
              <a:rPr lang="ru-RU" sz="3200" dirty="0" smtClean="0"/>
            </a:br>
            <a:r>
              <a:rPr lang="ru-RU" sz="3200" dirty="0" smtClean="0"/>
              <a:t>ученицей 10 класса</a:t>
            </a:r>
            <a:br>
              <a:rPr lang="ru-RU" sz="3200" dirty="0" smtClean="0"/>
            </a:br>
            <a:r>
              <a:rPr lang="ru-RU" sz="3200" dirty="0" err="1"/>
              <a:t>з</a:t>
            </a:r>
            <a:r>
              <a:rPr lang="ru-RU" sz="3200" dirty="0" err="1" smtClean="0"/>
              <a:t>дыбель</a:t>
            </a:r>
            <a:r>
              <a:rPr lang="ru-RU" sz="3200" dirty="0" smtClean="0"/>
              <a:t> надежды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304" y="332656"/>
            <a:ext cx="8928992" cy="215726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ВЛИЯНИЕ АЛКОГОЛЯ НА ОРГАНИЗМ ЧЕЛОВЕКА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606">
            <a:off x="775512" y="3026899"/>
            <a:ext cx="3155312" cy="35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3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Стресс?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Будь творческим и расслабляйся в хорошей компании!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611">
            <a:off x="4355976" y="3140968"/>
            <a:ext cx="4523184" cy="3371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054">
            <a:off x="611560" y="3395887"/>
            <a:ext cx="3100245" cy="28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5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717032"/>
            <a:ext cx="7467600" cy="4525963"/>
          </a:xfrm>
        </p:spPr>
        <p:txBody>
          <a:bodyPr/>
          <a:lstStyle/>
          <a:p>
            <a:r>
              <a:rPr lang="ru-RU" sz="2400" dirty="0" smtClean="0"/>
              <a:t>Пить или отказаться – это выбор каждого , но прежде чем его сделать , подумай . Нужно ли тебе это ! За несколько часов веселья ты , после , можешь расплачиваться всю жизнь… не забирай эту жизнь у себя и своих детей – задумайся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265946" cy="3666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"/>
            <a:ext cx="4427984" cy="36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                АЛКОГОЛЬ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392" y="1196752"/>
            <a:ext cx="7467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Похититель рассудка-так алкоголь именуют с давних времен . Об опьяняющих свойствах спиртных напитков люди узнали не менее чем за 8000 лет до н.э. – с появлением керамической посуды , давшей возможность изготовления алкогольных напитков из меда , плодовых соков и дикорастущего винограда . Возможно виноделие возникло еще до начала культурного землевладения .Так , известный путешественник Н.Н. Миклухо-Маклай наблюдал папуасов Новой Гвинеи , не умевших еще добывать огонь , но уже знавших приемы приготовления хмельных напитков.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39065"/>
            <a:ext cx="3888432" cy="23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37890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91"/>
            <a:ext cx="4812998" cy="379231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467600" cy="16470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Акоголь</a:t>
            </a:r>
            <a:r>
              <a:rPr lang="ru-RU" dirty="0" smtClean="0"/>
              <a:t> - это яд!</a:t>
            </a:r>
            <a:br>
              <a:rPr lang="ru-RU" dirty="0" smtClean="0"/>
            </a:br>
            <a:r>
              <a:rPr lang="ru-RU" dirty="0" smtClean="0"/>
              <a:t>Он уничтожает все живое , он убивает надежды и мечты о прекрасном будущем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87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6443"/>
            <a:ext cx="7467600" cy="1143000"/>
          </a:xfrm>
        </p:spPr>
        <p:txBody>
          <a:bodyPr/>
          <a:lstStyle/>
          <a:p>
            <a:r>
              <a:rPr lang="ru-RU" dirty="0" smtClean="0"/>
              <a:t>Что же такое алкоголизм?!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7467600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Алкоголизм , по определению – заболевание , вызываемое синтетическим употреблением спиртных напитков , характеризующееся влечением к ним , приводящие к психическим и физическим расстройствам и нарушающее социальные отношения лица , страдающие этим заболеванием.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304800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3329935" cy="222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41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8 -0.01551 C -0.19028 0.01759 -0.1632 0.04444 -0.13021 0.04444 C -0.09132 0.04444 -0.07726 0.01458 -0.07136 -0.00348 L -0.06528 -0.02755 C -0.0592 -0.04561 -0.04427 -0.07547 -0.00035 -0.07547 C 0.02777 -0.07547 0.05972 -0.04861 0.05972 -0.01551 C 0.05972 0.01759 0.02777 0.04444 -0.00035 0.04444 C -0.04427 0.04444 -0.0592 0.01458 -0.06528 -0.00348 L -0.07136 -0.02755 C -0.07726 -0.04561 -0.09132 -0.07547 -0.13021 -0.07547 C -0.1632 -0.07547 -0.19028 -0.04861 -0.19028 -0.01551 Z " pathEditMode="relative" rAng="0" ptsTypes="ffFffffFfff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0514" cy="6858000"/>
          </a:xfrm>
        </p:spPr>
      </p:pic>
    </p:spTree>
    <p:extLst>
      <p:ext uri="{BB962C8B-B14F-4D97-AF65-F5344CB8AC3E}">
        <p14:creationId xmlns:p14="http://schemas.microsoft.com/office/powerpoint/2010/main" val="95423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1902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Общая статистика алкоголизма в России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27" y="1196752"/>
            <a:ext cx="7467600" cy="4525963"/>
          </a:xfrm>
        </p:spPr>
        <p:txBody>
          <a:bodyPr>
            <a:noAutofit/>
          </a:bodyPr>
          <a:lstStyle/>
          <a:p>
            <a:r>
              <a:rPr lang="ru-RU" sz="1600" dirty="0"/>
              <a:t>По последним данным </a:t>
            </a:r>
            <a:r>
              <a:rPr lang="ru-RU" sz="1600" dirty="0" err="1"/>
              <a:t>Роспотребнадзора</a:t>
            </a:r>
            <a:r>
              <a:rPr lang="ru-RU" sz="1600" dirty="0"/>
              <a:t>, количество алкоголиков в России превысило отметку в 5 000 000 человек или 3.4 % от всего населения. На учете стоит всего 1.7% больных алкоголизмом. Алкоголизм стал причиной смерти 1/3 всех мужчин и 15 % женщин. Если перевести в цифры то от алкоголя умирает приблизительно 500 000 человек в год. Шокирующие данные! Столько людей не умирает от войн, эпидемий и стихийных бедствий даже если сложить все вместе. С злоупотребление алкоголя в России напрямую или косвенно связано: 62.1% самоубийств, 72.2% убийств, 60% смертей от панкреатита, 67.7% от цирроза и 23.3% от сердечно-сосудистых заболеваний. Ежегодно регистрируют более 40 тысяч случаев отравления некачественным алкоголем, в том числе и смертельных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482">
            <a:off x="4644008" y="4149081"/>
            <a:ext cx="3899310" cy="27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Алкоголь повышает риск смерти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15-20% людей , замешанных в дорожно-транспортных происшествиях  со смертельным исходом , перед этим употребляли алкогольные напитки.</a:t>
            </a:r>
          </a:p>
          <a:p>
            <a:r>
              <a:rPr lang="ru-RU" dirty="0" smtClean="0"/>
              <a:t>20-40% погибших в результате несчастного случая были в состоянии алкогольного опьянения.</a:t>
            </a:r>
          </a:p>
          <a:p>
            <a:r>
              <a:rPr lang="ru-RU" dirty="0" smtClean="0"/>
              <a:t>Более 60% всех насильственных преступлений , применений силы , убийство , нанесение телесных повреждений , изнасилование , совершается под </a:t>
            </a:r>
            <a:r>
              <a:rPr lang="ru-RU" dirty="0" err="1" smtClean="0"/>
              <a:t>воздейсвием</a:t>
            </a:r>
            <a:r>
              <a:rPr lang="ru-RU" dirty="0" smtClean="0"/>
              <a:t> алкоголя.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09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умеешь общаться?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Учись дружить по-настоящему . Будь честным , искренним , уважай других.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681">
            <a:off x="637075" y="3022210"/>
            <a:ext cx="4662009" cy="308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272">
            <a:off x="4959886" y="3778604"/>
            <a:ext cx="3621652" cy="23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</TotalTime>
  <Words>398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                Работа  ученицей 10 класса здыбель надежды</vt:lpstr>
      <vt:lpstr>                АЛКОГОЛЬ</vt:lpstr>
      <vt:lpstr>Акоголь - это яд! Он уничтожает все живое , он убивает надежды и мечты о прекрасном будущем</vt:lpstr>
      <vt:lpstr>Что же такое алкоголизм?!</vt:lpstr>
      <vt:lpstr>Презентация PowerPoint</vt:lpstr>
      <vt:lpstr>Презентация PowerPoint</vt:lpstr>
      <vt:lpstr>Общая статистика алкоголизма в России</vt:lpstr>
      <vt:lpstr>Алкоголь повышает риск смерти</vt:lpstr>
      <vt:lpstr>Не умеешь общаться?</vt:lpstr>
      <vt:lpstr>          Стресс?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Работа  ученицей 10 класса здыбель надежды</dc:title>
  <dc:creator>Надежда</dc:creator>
  <cp:lastModifiedBy>Надежда</cp:lastModifiedBy>
  <cp:revision>10</cp:revision>
  <dcterms:created xsi:type="dcterms:W3CDTF">2015-04-22T18:20:47Z</dcterms:created>
  <dcterms:modified xsi:type="dcterms:W3CDTF">2015-04-23T18:50:22Z</dcterms:modified>
</cp:coreProperties>
</file>