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F68-8AA7-4EE0-80A1-BA4E9C5EC92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53C096-4199-4010-99C6-24B15CA50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F68-8AA7-4EE0-80A1-BA4E9C5EC92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C096-4199-4010-99C6-24B15CA50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F68-8AA7-4EE0-80A1-BA4E9C5EC92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C096-4199-4010-99C6-24B15CA50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F68-8AA7-4EE0-80A1-BA4E9C5EC92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53C096-4199-4010-99C6-24B15CA50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F68-8AA7-4EE0-80A1-BA4E9C5EC92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C096-4199-4010-99C6-24B15CA50F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F68-8AA7-4EE0-80A1-BA4E9C5EC92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C096-4199-4010-99C6-24B15CA50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F68-8AA7-4EE0-80A1-BA4E9C5EC92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053C096-4199-4010-99C6-24B15CA50F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F68-8AA7-4EE0-80A1-BA4E9C5EC92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C096-4199-4010-99C6-24B15CA50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F68-8AA7-4EE0-80A1-BA4E9C5EC92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C096-4199-4010-99C6-24B15CA50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F68-8AA7-4EE0-80A1-BA4E9C5EC92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C096-4199-4010-99C6-24B15CA50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F68-8AA7-4EE0-80A1-BA4E9C5EC92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C096-4199-4010-99C6-24B15CA50F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958F68-8AA7-4EE0-80A1-BA4E9C5EC92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53C096-4199-4010-99C6-24B15CA50F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История развития ВТ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</a:rPr>
              <a:t>Аналитическая машина Бэббиджа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</a:rPr>
              <a:t>ЭВМ первого поколения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</a:rPr>
              <a:t>ЭВМ второго поколения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</a:rPr>
              <a:t>Современные персональные компьютеры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Аналитическая машина Бэббиджа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6386" name="Picture 2" descr="История робототехники - Картинка 12744/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3561477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8" name="Picture 4" descr="Вестник культурной эволю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8840"/>
            <a:ext cx="3973850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ЭВМ первого поколения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556792"/>
            <a:ext cx="3744417" cy="45243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 1945 году в США был построен </a:t>
            </a:r>
            <a:r>
              <a:rPr lang="en-US" sz="2400" b="1" dirty="0" smtClean="0">
                <a:solidFill>
                  <a:srgbClr val="FF0000"/>
                </a:solidFill>
              </a:rPr>
              <a:t>ENIAC(Electronic </a:t>
            </a:r>
            <a:r>
              <a:rPr lang="en-US" sz="2400" b="1" dirty="0" err="1" smtClean="0">
                <a:solidFill>
                  <a:srgbClr val="FF0000"/>
                </a:solidFill>
              </a:rPr>
              <a:t>Nurnerical</a:t>
            </a:r>
            <a:r>
              <a:rPr lang="en-US" sz="2400" b="1" dirty="0" smtClean="0">
                <a:solidFill>
                  <a:srgbClr val="FF0000"/>
                </a:solidFill>
              </a:rPr>
              <a:t> Integrator and Computer – </a:t>
            </a:r>
            <a:r>
              <a:rPr lang="ru-RU" sz="2400" b="1" dirty="0" smtClean="0">
                <a:solidFill>
                  <a:srgbClr val="FF0000"/>
                </a:solidFill>
              </a:rPr>
              <a:t>электронный числовой интегратор и калькулятор), а в 1950 году в СССР была создана МЭСМ (Малая Электронная Счетная Машина).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http://www.jonniehughes.com/wp-content/uploads/EDSAC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0"/>
            <a:ext cx="4163700" cy="29770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ЭВМ второго поколения</a:t>
            </a:r>
            <a:endParaRPr lang="ru-RU" dirty="0"/>
          </a:p>
        </p:txBody>
      </p:sp>
      <p:pic>
        <p:nvPicPr>
          <p:cNvPr id="6" name="Содержимое 5" descr="353T092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84785"/>
            <a:ext cx="2304256" cy="2376264"/>
          </a:xfrm>
        </p:spPr>
      </p:pic>
      <p:pic>
        <p:nvPicPr>
          <p:cNvPr id="7" name="Содержимое 6" descr="computer_MESM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139952" y="1412776"/>
            <a:ext cx="4398640" cy="2980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395536" y="4653136"/>
            <a:ext cx="8748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 СССР в 1967 году вступила в строй наиболее мощная в Европе ЭВМ второго поколения  (БЭСМ 6 Быстродействующая Электронная Счетная Машина 6), которая могла выполнить 1 миллион операций в секунду. В ЭВМ БЭСМ 6 использовались 60 тыс. транзисторов и 200 тыс. полупроводниковых диодов.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Современный персональный компьютер</a:t>
            </a:r>
            <a:endParaRPr lang="ru-RU" dirty="0"/>
          </a:p>
        </p:txBody>
      </p:sp>
      <p:pic>
        <p:nvPicPr>
          <p:cNvPr id="13314" name="Picture 2" descr="Компьютеры и технологии - Статьи - Позитив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4554294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6" name="Picture 4" descr="Купить ноутбук Hewlett Packard 6735s по доступной цене, отзывы владельцев о Hewlett Packard 6735s (FU373ES), технические харак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628800"/>
            <a:ext cx="3024896" cy="2221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8" name="Picture 6" descr="Планшеты Где купить дешевле, сколько стоит, выбрать интернет-магазин, каталог товаров с ценами, отзывы покупателе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6838" y="3977680"/>
            <a:ext cx="4117162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110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История развития ВТ</vt:lpstr>
      <vt:lpstr>Аналитическая машина Бэббиджа</vt:lpstr>
      <vt:lpstr>ЭВМ первого поколения</vt:lpstr>
      <vt:lpstr>ЭВМ второго поколения</vt:lpstr>
      <vt:lpstr>Современный персональный компьютер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ВТ</dc:title>
  <cp:lastModifiedBy>Юлия</cp:lastModifiedBy>
  <dcterms:created xsi:type="dcterms:W3CDTF">2015-02-09T16:39:48Z</dcterms:created>
  <dcterms:modified xsi:type="dcterms:W3CDTF">2015-02-09T19:10:46Z</dcterms:modified>
</cp:coreProperties>
</file>