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82" r:id="rId8"/>
    <p:sldId id="268" r:id="rId9"/>
    <p:sldId id="269" r:id="rId10"/>
    <p:sldId id="273" r:id="rId11"/>
    <p:sldId id="266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5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XIX_%D0%B2%D0%B5%D0%B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gukupi.ru/info-37343.php" TargetMode="External"/><Relationship Id="rId5" Type="http://schemas.openxmlformats.org/officeDocument/2006/relationships/hyperlink" Target="http://allrez/ru" TargetMode="External"/><Relationship Id="rId4" Type="http://schemas.openxmlformats.org/officeDocument/2006/relationships/hyperlink" Target="http://cityguidespb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6613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научно-практическая конференция «Мир глазами учеников – исследователей 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Сохраненное изображение 2015-4-7_23-16-6.64.jpg"/>
          <p:cNvPicPr>
            <a:picLocks noChangeAspect="1" noChangeArrowheads="1"/>
          </p:cNvPicPr>
          <p:nvPr/>
        </p:nvPicPr>
        <p:blipFill>
          <a:blip r:embed="rId2" cstate="print"/>
          <a:srcRect t="15350"/>
          <a:stretch>
            <a:fillRect/>
          </a:stretch>
        </p:blipFill>
        <p:spPr bwMode="auto">
          <a:xfrm>
            <a:off x="-43752" y="1628800"/>
            <a:ext cx="9187752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Анкетирование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Считаете ли вы город Санкт-Петербург историческим городом России?  </a:t>
            </a:r>
          </a:p>
          <a:p>
            <a:pPr lvl="0"/>
            <a:r>
              <a:rPr lang="ru-RU" dirty="0"/>
              <a:t>Как называется самая главная река города?</a:t>
            </a:r>
          </a:p>
          <a:p>
            <a:pPr lvl="0"/>
            <a:r>
              <a:rPr lang="ru-RU" dirty="0"/>
              <a:t>Назовите самый большой дворец г. Санкт-Петербурга</a:t>
            </a:r>
          </a:p>
          <a:p>
            <a:pPr lvl="0"/>
            <a:r>
              <a:rPr lang="ru-RU" dirty="0"/>
              <a:t>В чем необычность мостов в городе?</a:t>
            </a:r>
          </a:p>
          <a:p>
            <a:pPr lvl="0"/>
            <a:r>
              <a:rPr lang="ru-RU" dirty="0"/>
              <a:t>Как называется главная площадь г. Санкт-Петербурга?</a:t>
            </a:r>
          </a:p>
          <a:p>
            <a:pPr lvl="0"/>
            <a:r>
              <a:rPr lang="ru-RU" dirty="0"/>
              <a:t>Назовите основателя города Санкт-Петербург </a:t>
            </a:r>
          </a:p>
          <a:p>
            <a:pPr lvl="0"/>
            <a:r>
              <a:rPr lang="ru-RU" dirty="0"/>
              <a:t>Знаете ли вы, что в г. Санкт-Петербурге есть «Белые ночи»?</a:t>
            </a:r>
          </a:p>
          <a:p>
            <a:pPr lvl="0"/>
            <a:r>
              <a:rPr lang="ru-RU" dirty="0"/>
              <a:t>В каком году был основан г. Санкт-Петербург?</a:t>
            </a:r>
          </a:p>
          <a:p>
            <a:pPr lvl="0"/>
            <a:r>
              <a:rPr lang="ru-RU" dirty="0"/>
              <a:t>Какие достопримечательности города вам известны?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627"/>
            <a:ext cx="2195736" cy="150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5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1"/>
            <a:ext cx="7092280" cy="68547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188640"/>
            <a:ext cx="2123728" cy="430649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</a:t>
            </a:r>
            <a:r>
              <a:rPr lang="ru-RU" sz="2400" dirty="0" smtClean="0">
                <a:solidFill>
                  <a:schemeClr val="bg1"/>
                </a:solidFill>
              </a:rPr>
              <a:t>нтервью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 </a:t>
            </a:r>
            <a:r>
              <a:rPr lang="ru-RU" sz="2400" dirty="0">
                <a:solidFill>
                  <a:schemeClr val="bg1"/>
                </a:solidFill>
              </a:rPr>
              <a:t>кандидатом </a:t>
            </a:r>
            <a:r>
              <a:rPr lang="ru-RU" sz="2400" dirty="0" smtClean="0">
                <a:solidFill>
                  <a:schemeClr val="bg1"/>
                </a:solidFill>
              </a:rPr>
              <a:t>исторических наук </a:t>
            </a:r>
            <a:r>
              <a:rPr lang="ru-RU" sz="2400" dirty="0" smtClean="0"/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Тамазовым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Муслимом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Султановичем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Интервью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0839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Почему г. Санкт-Петербург назван «музеем под открытым небом»?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По какому направлению г. Санкт-Петербург занесен в Книгу рекордов Гиннесса?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Что означают по древним преданиям скульптуры трех самых главных ангелов города?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Почему самый известный театр г. Санкт-Петербург назван Мариинским?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Что вы можете рассказать об Исаакиевском соборе?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С чем связан «сырой климат» и непостоянство петербургской погоды?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Когда начинается и оканчивается сезон «Белых ночей»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Как вы считаете по праву ли г. Санкт-Петербург называют культурным наследием России?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7" y="1858"/>
            <a:ext cx="21955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5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548680"/>
            <a:ext cx="5050904" cy="5976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Петергоф</a:t>
            </a:r>
            <a:r>
              <a:rPr lang="ru-RU" sz="2800" dirty="0" smtClean="0"/>
              <a:t> </a:t>
            </a:r>
            <a:r>
              <a:rPr lang="ru-RU" sz="2800" dirty="0"/>
              <a:t>- главная и красивейшая летняя императорская резиденция</a:t>
            </a:r>
            <a:r>
              <a:rPr lang="ru-RU" sz="2800" dirty="0" smtClean="0"/>
              <a:t>.</a:t>
            </a:r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Был основан в 1710 году. Петергофский дворец один из красивейших дворцов не только России, но и Европы. Входит в число крупнейших памятников XVIII столетия, охраняется ЮНЕСКО</a:t>
            </a:r>
            <a:r>
              <a:rPr lang="ru-RU" sz="2800" dirty="0" smtClean="0"/>
              <a:t>.</a:t>
            </a:r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Украшением парадного входа дворца стал Большой каскад — один из крупнейших фонтанных ансамблей в мире, включающий более 60 фонтанов, более 250 статуй и рельефов.</a:t>
            </a:r>
          </a:p>
          <a:p>
            <a:endParaRPr lang="ru-RU" dirty="0"/>
          </a:p>
        </p:txBody>
      </p:sp>
      <p:pic>
        <p:nvPicPr>
          <p:cNvPr id="1026" name="Picture 2" descr="C:\Users\юза\Desktop\теуважева\Фото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73"/>
            <a:ext cx="333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3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50" y="764704"/>
            <a:ext cx="5198690" cy="58326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Исаакиевский собор</a:t>
            </a:r>
            <a:r>
              <a:rPr lang="ru-RU" dirty="0"/>
              <a:t> — крупнейший на сегодняшний день православный храм Санкт-Петербурга и одно из высочайших купольных сооружений в мире. Высота собора 101,5 м, ширина — 97,6м.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Здание </a:t>
            </a:r>
            <a:r>
              <a:rPr lang="ru-RU" dirty="0"/>
              <a:t>украшает 112 монолитных гранитных колонн. Стены облицованы </a:t>
            </a:r>
            <a:r>
              <a:rPr lang="ru-RU" dirty="0" smtClean="0"/>
              <a:t>светло серым</a:t>
            </a:r>
            <a:r>
              <a:rPr lang="ru-RU" dirty="0"/>
              <a:t> </a:t>
            </a:r>
            <a:r>
              <a:rPr lang="ru-RU" dirty="0" err="1"/>
              <a:t>рускеальским</a:t>
            </a:r>
            <a:r>
              <a:rPr lang="ru-RU" dirty="0"/>
              <a:t> мрамором</a:t>
            </a:r>
            <a:r>
              <a:rPr lang="ru-RU" dirty="0" smtClean="0"/>
              <a:t>. </a:t>
            </a:r>
            <a:r>
              <a:rPr lang="ru-RU" dirty="0"/>
              <a:t> Колоннада Исаакиевского собора - это самая известная смотровая площадка Санкт-Петербурга. С высоты 43 м открываются виды на Неву и центральные районы города.</a:t>
            </a:r>
          </a:p>
        </p:txBody>
      </p:sp>
      <p:pic>
        <p:nvPicPr>
          <p:cNvPr id="2050" name="Picture 2" descr="C:\Users\юза\Desktop\теуважева\Фото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1"/>
            <a:ext cx="333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4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0950" y="476672"/>
            <a:ext cx="4751834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/>
              <a:t>Часы́ «</a:t>
            </a:r>
            <a:r>
              <a:rPr lang="ru-RU" sz="1800" b="1" dirty="0" err="1"/>
              <a:t>Павли́н</a:t>
            </a:r>
            <a:r>
              <a:rPr lang="ru-RU" sz="1800" b="1" dirty="0"/>
              <a:t>» —</a:t>
            </a:r>
            <a:r>
              <a:rPr lang="ru-RU" sz="1800" dirty="0"/>
              <a:t> часовой автомат работы мастерской английского механика Джеймса Кокса и мастера Фредерика </a:t>
            </a:r>
            <a:r>
              <a:rPr lang="ru-RU" sz="1800" dirty="0" err="1"/>
              <a:t>Юри</a:t>
            </a:r>
            <a:r>
              <a:rPr lang="ru-RU" sz="1800" dirty="0"/>
              <a:t>, входящий в постоянную экспозицию Павильонного зала Малого Эрмитажа.</a:t>
            </a:r>
          </a:p>
          <a:p>
            <a:pPr marL="0" indent="0" algn="ctr">
              <a:buNone/>
            </a:pPr>
            <a:r>
              <a:rPr lang="ru-RU" sz="1800" dirty="0"/>
              <a:t>Часы изготовлены в Великобритании, в Лондоне в 1770-е годы. Материал: бронза, серебро, стразы, золочение. Уникальность этих часов заключается в том, что они до сих пор находятся в рабочем состоянии (часы работают, а сам Павлин заводится каждую среду в 20:00). По мнению специалистов Государственного Эрмитажа, это единственный в мире крупный автомат XVIII века, дошедший до нашего времени без изменений </a:t>
            </a:r>
            <a:r>
              <a:rPr lang="ru-RU" sz="1800" b="1" dirty="0" smtClean="0"/>
              <a:t> 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b="1" dirty="0"/>
              <a:t>Часы «Павлин» были заказаны политическим деятелем и фаворитом императрицы Екатерины II князем Г.А. Потемкиным для подарка своей государыне.</a:t>
            </a: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3074" name="Picture 2" descr="C:\Users\юза\Desktop\теуважева\Фото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5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7592" cy="891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74638"/>
            <a:ext cx="5050904" cy="65833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 err="1" smtClean="0"/>
              <a:t>Дворцо́вая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пло́щадь</a:t>
            </a:r>
            <a:r>
              <a:rPr lang="ru-RU" sz="3400" dirty="0"/>
              <a:t> — главная площадь Санкт-Петербурга, архитектурный ансамбль, возникший во второй половине XVIII — первой половине XIX века</a:t>
            </a:r>
            <a:r>
              <a:rPr lang="ru-RU" sz="3400" dirty="0" smtClean="0"/>
              <a:t>.</a:t>
            </a:r>
            <a:endParaRPr lang="ru-RU" sz="3400" dirty="0" smtClean="0">
              <a:hlinkClick r:id="rId2" tooltip="XIX век"/>
            </a:endParaRPr>
          </a:p>
          <a:p>
            <a:pPr marL="0" indent="0" algn="ctr">
              <a:buNone/>
            </a:pPr>
            <a:r>
              <a:rPr lang="ru-RU" sz="3400" dirty="0" smtClean="0"/>
              <a:t>Дворцовая </a:t>
            </a:r>
            <a:r>
              <a:rPr lang="ru-RU" sz="3400" dirty="0"/>
              <a:t>площадь -  сосредоточение сразу нескольких историко-архитектурных памятников федерального масштаба. Это и колоссальный полукруг здания Главного штаба и его прекрасная Триумфальная арка, и гармоничное сооружение штабного здания Гвардейского корпуса, и знаменитый Александровский столп и, конечно же, потрясающей, всемирно известный Зимний дворец.</a:t>
            </a:r>
          </a:p>
          <a:p>
            <a:endParaRPr lang="ru-RU" dirty="0"/>
          </a:p>
        </p:txBody>
      </p:sp>
      <p:pic>
        <p:nvPicPr>
          <p:cNvPr id="4098" name="Picture 2" descr="C:\Users\юза\Desktop\теуважева\Фото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4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476672"/>
            <a:ext cx="5122912" cy="56494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Дворцовый разводной мост</a:t>
            </a:r>
            <a:r>
              <a:rPr lang="ru-RU" dirty="0"/>
              <a:t> – самый знаменитый мост города, находится в центральной части Петербурга у Зимнего дворца, от этого и называется Дворцовый.  Строительство переправы в этом месте во второй половине 19 века стало необходимым для связи двух важных объектов: здание Биржи на Васильевском острове и Главного Императорского дворца на 2-м Адмиралтейском острове. Постоянный двукрылый металлический мост возвели в 1913 году, его длина составляет 250 метров. Ранее по нему двигались трамваи, но позже пути были сняты.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 descr="C:\Users\юза\Desktop\теуважева\Фото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4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466730"/>
          </a:xfrm>
        </p:spPr>
      </p:pic>
    </p:spTree>
    <p:extLst>
      <p:ext uri="{BB962C8B-B14F-4D97-AF65-F5344CB8AC3E}">
        <p14:creationId xmlns:p14="http://schemas.microsoft.com/office/powerpoint/2010/main" val="233782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797040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esktop\Сохраненное изображение 2015-4-7_23-16-6.64.jpg"/>
          <p:cNvPicPr>
            <a:picLocks noChangeAspect="1" noChangeArrowheads="1"/>
          </p:cNvPicPr>
          <p:nvPr/>
        </p:nvPicPr>
        <p:blipFill>
          <a:blip r:embed="rId2" cstate="print"/>
          <a:srcRect l="11183" t="23971" r="6063"/>
          <a:stretch>
            <a:fillRect/>
          </a:stretch>
        </p:blipFill>
        <p:spPr bwMode="auto">
          <a:xfrm>
            <a:off x="5643570" y="214290"/>
            <a:ext cx="3286148" cy="225353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438221"/>
            <a:ext cx="8229600" cy="4248472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ru-RU" sz="3000" dirty="0" smtClean="0"/>
              <a:t> </a:t>
            </a:r>
            <a:r>
              <a:rPr lang="ru-RU" sz="3000" dirty="0"/>
              <a:t>Несмотря на переменчивую погоду, культурная столица России всегда привлекает толпы туристов со всего мира. Немногие города могут похвастаться такой богатой историей и обилием достопримечательностей.  </a:t>
            </a:r>
          </a:p>
          <a:p>
            <a:pPr marL="0" indent="0" algn="ctr">
              <a:buNone/>
            </a:pPr>
            <a:r>
              <a:rPr lang="ru-RU" sz="3000" dirty="0" smtClean="0"/>
              <a:t> А </a:t>
            </a:r>
            <a:r>
              <a:rPr lang="ru-RU" sz="3000" dirty="0"/>
              <a:t>самое главное, я поняла, что не зная историю своей страны, основания ее городов, историю построек достопримечательностей, мы не сможем передавать свои знания </a:t>
            </a:r>
            <a:r>
              <a:rPr lang="ru-RU" sz="3000" dirty="0" smtClean="0"/>
              <a:t> будущему поколению</a:t>
            </a:r>
            <a:r>
              <a:rPr lang="ru-RU" sz="3000" dirty="0"/>
              <a:t>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4664"/>
            <a:ext cx="5286412" cy="30243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Исследовательский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«Санкт-Петербург – культурное наследие России»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4071942"/>
            <a:ext cx="4043362" cy="20542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       Автор проекта:</a:t>
            </a:r>
          </a:p>
          <a:p>
            <a:pPr>
              <a:buNone/>
            </a:pPr>
            <a:r>
              <a:rPr lang="ru-RU" sz="2800" dirty="0" smtClean="0"/>
              <a:t>        </a:t>
            </a:r>
            <a:r>
              <a:rPr lang="ru-RU" sz="2800" dirty="0" err="1" smtClean="0"/>
              <a:t>Теуважева</a:t>
            </a:r>
            <a:r>
              <a:rPr lang="ru-RU" sz="2800" dirty="0" smtClean="0"/>
              <a:t> Зарина,</a:t>
            </a:r>
          </a:p>
          <a:p>
            <a:pPr>
              <a:buNone/>
            </a:pPr>
            <a:r>
              <a:rPr lang="ru-RU" sz="2800" dirty="0" smtClean="0"/>
              <a:t>     ученица 3 класса «Г»</a:t>
            </a:r>
          </a:p>
          <a:p>
            <a:pPr algn="ctr">
              <a:buNone/>
            </a:pPr>
            <a:r>
              <a:rPr lang="ru-RU" sz="2800" dirty="0" smtClean="0"/>
              <a:t>МКОУ «Гимназия №4»</a:t>
            </a:r>
          </a:p>
          <a:p>
            <a:pPr algn="ctr">
              <a:buNone/>
            </a:pPr>
            <a:r>
              <a:rPr lang="ru-RU" sz="2800" dirty="0" smtClean="0"/>
              <a:t>г.о. Нальчик</a:t>
            </a:r>
            <a:endParaRPr lang="ru-RU" sz="2800" dirty="0"/>
          </a:p>
        </p:txBody>
      </p:sp>
      <p:pic>
        <p:nvPicPr>
          <p:cNvPr id="2050" name="Picture 2" descr="C:\Users\Admin\Desktop\Сохраненное изображение 2015-4-7_23-16-6.64.jpg"/>
          <p:cNvPicPr>
            <a:picLocks noChangeAspect="1" noChangeArrowheads="1"/>
          </p:cNvPicPr>
          <p:nvPr/>
        </p:nvPicPr>
        <p:blipFill>
          <a:blip r:embed="rId2" cstate="print"/>
          <a:srcRect l="11183" t="23971" r="6063"/>
          <a:stretch>
            <a:fillRect/>
          </a:stretch>
        </p:blipFill>
        <p:spPr bwMode="auto">
          <a:xfrm>
            <a:off x="5643570" y="214290"/>
            <a:ext cx="3286148" cy="2253531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51520" y="4071942"/>
            <a:ext cx="4391918" cy="212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проекта: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Хажирокова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Юза Юрьевна,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/>
              <a:t>у</a:t>
            </a:r>
            <a:r>
              <a:rPr lang="ru-RU" sz="2800" dirty="0" smtClean="0"/>
              <a:t>читель начальных классов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797040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esktop\Сохраненное изображение 2015-4-7_23-16-6.64.jpg"/>
          <p:cNvPicPr>
            <a:picLocks noChangeAspect="1" noChangeArrowheads="1"/>
          </p:cNvPicPr>
          <p:nvPr/>
        </p:nvPicPr>
        <p:blipFill>
          <a:blip r:embed="rId2" cstate="print"/>
          <a:srcRect l="11183" t="23971" r="6063"/>
          <a:stretch>
            <a:fillRect/>
          </a:stretch>
        </p:blipFill>
        <p:spPr bwMode="auto">
          <a:xfrm>
            <a:off x="5643570" y="214290"/>
            <a:ext cx="3286148" cy="225353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ru.wikipedia.org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://cityguidespb.ru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://allrez/ru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Александр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100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великих достопримечательностей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Санкт-Петербурга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Хельга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Патаки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«Мосты Санкт-Петербурга»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2535"/>
            <a:ext cx="5400684" cy="179704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Актуальность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esktop\Сохраненное изображение 2015-4-7_23-16-6.64.jpg"/>
          <p:cNvPicPr>
            <a:picLocks noChangeAspect="1" noChangeArrowheads="1"/>
          </p:cNvPicPr>
          <p:nvPr/>
        </p:nvPicPr>
        <p:blipFill>
          <a:blip r:embed="rId2" cstate="print"/>
          <a:srcRect l="11183" t="23971" r="6063"/>
          <a:stretch>
            <a:fillRect/>
          </a:stretch>
        </p:blipFill>
        <p:spPr bwMode="auto">
          <a:xfrm>
            <a:off x="5625376" y="214290"/>
            <a:ext cx="3286148" cy="225353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2528169"/>
            <a:ext cx="8188942" cy="3658325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dirty="0" smtClean="0"/>
              <a:t>Необходимо </a:t>
            </a:r>
            <a:r>
              <a:rPr lang="ru-RU" dirty="0"/>
              <a:t>изучать и сохранять историю, культуру, инфраструктуру, достопримечательности  исторических городов России, т.к. они и являются отражением истории страны, </a:t>
            </a:r>
            <a:endParaRPr lang="ru-RU" dirty="0" smtClean="0"/>
          </a:p>
          <a:p>
            <a:pPr lvl="0" algn="ctr">
              <a:buNone/>
            </a:pPr>
            <a:r>
              <a:rPr lang="ru-RU" dirty="0" smtClean="0"/>
              <a:t>а </a:t>
            </a:r>
            <a:r>
              <a:rPr lang="ru-RU" dirty="0"/>
              <a:t>Санкт-Петербург – город с богатой историей, один из красивейших городов мира, полный элегантности и архитектурной гармонии.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79704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Цель проекта</a:t>
            </a:r>
            <a:endParaRPr lang="ru-RU" sz="4000" b="1" dirty="0"/>
          </a:p>
        </p:txBody>
      </p:sp>
      <p:pic>
        <p:nvPicPr>
          <p:cNvPr id="2050" name="Picture 2" descr="C:\Users\Admin\Desktop\Сохраненное изображение 2015-4-7_23-16-6.64.jpg"/>
          <p:cNvPicPr>
            <a:picLocks noChangeAspect="1" noChangeArrowheads="1"/>
          </p:cNvPicPr>
          <p:nvPr/>
        </p:nvPicPr>
        <p:blipFill>
          <a:blip r:embed="rId2" cstate="print"/>
          <a:srcRect l="11183" t="23971" r="6063"/>
          <a:stretch>
            <a:fillRect/>
          </a:stretch>
        </p:blipFill>
        <p:spPr bwMode="auto">
          <a:xfrm>
            <a:off x="5643570" y="214290"/>
            <a:ext cx="3286148" cy="225353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708920"/>
            <a:ext cx="8301608" cy="365834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создание пособия </a:t>
            </a:r>
          </a:p>
          <a:p>
            <a:pPr marL="0" indent="0" algn="ctr">
              <a:buNone/>
            </a:pPr>
            <a:r>
              <a:rPr lang="ru-RU" dirty="0" smtClean="0"/>
              <a:t>для уроков окружающего мира </a:t>
            </a:r>
          </a:p>
          <a:p>
            <a:pPr marL="0" indent="0" algn="ctr">
              <a:buNone/>
            </a:pPr>
            <a:r>
              <a:rPr lang="ru-RU" dirty="0" smtClean="0"/>
              <a:t>о достопримечательностях Санкт-Петербурга.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79704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 проекта</a:t>
            </a:r>
            <a:endParaRPr lang="ru-RU" sz="4000" b="1" dirty="0"/>
          </a:p>
        </p:txBody>
      </p:sp>
      <p:pic>
        <p:nvPicPr>
          <p:cNvPr id="2050" name="Picture 2" descr="C:\Users\Admin\Desktop\Сохраненное изображение 2015-4-7_23-16-6.64.jpg"/>
          <p:cNvPicPr>
            <a:picLocks noChangeAspect="1" noChangeArrowheads="1"/>
          </p:cNvPicPr>
          <p:nvPr/>
        </p:nvPicPr>
        <p:blipFill>
          <a:blip r:embed="rId2" cstate="print"/>
          <a:srcRect l="11183" t="23971" r="6063"/>
          <a:stretch>
            <a:fillRect/>
          </a:stretch>
        </p:blipFill>
        <p:spPr bwMode="auto">
          <a:xfrm>
            <a:off x="5643570" y="214290"/>
            <a:ext cx="3286148" cy="225353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204864"/>
            <a:ext cx="8291264" cy="377728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r>
              <a:rPr lang="ru-RU" dirty="0" smtClean="0"/>
              <a:t>Собрать информацию о городе для фильма.</a:t>
            </a:r>
          </a:p>
          <a:p>
            <a:r>
              <a:rPr lang="ru-RU" dirty="0" smtClean="0"/>
              <a:t>Провести опрос одноклассников. </a:t>
            </a:r>
          </a:p>
          <a:p>
            <a:r>
              <a:rPr lang="ru-RU" dirty="0" smtClean="0"/>
              <a:t>Провести классный час.</a:t>
            </a:r>
          </a:p>
          <a:p>
            <a:r>
              <a:rPr lang="ru-RU" dirty="0" smtClean="0"/>
              <a:t>Освоить </a:t>
            </a:r>
            <a:r>
              <a:rPr lang="ru-RU" dirty="0" err="1" smtClean="0"/>
              <a:t>видеоредактор</a:t>
            </a:r>
            <a:r>
              <a:rPr lang="ru-RU" dirty="0" smtClean="0"/>
              <a:t> </a:t>
            </a:r>
            <a:r>
              <a:rPr lang="ru-RU" dirty="0" err="1" smtClean="0"/>
              <a:t>Movavi</a:t>
            </a:r>
            <a:r>
              <a:rPr lang="ru-RU" dirty="0" smtClean="0"/>
              <a:t> и программу MS </a:t>
            </a:r>
            <a:r>
              <a:rPr lang="ru-RU" dirty="0" err="1" smtClean="0"/>
              <a:t>Publisher</a:t>
            </a:r>
            <a:r>
              <a:rPr lang="ru-RU" dirty="0" smtClean="0"/>
              <a:t>.  </a:t>
            </a:r>
            <a:endParaRPr lang="ru-RU" dirty="0"/>
          </a:p>
          <a:p>
            <a:r>
              <a:rPr lang="ru-RU" dirty="0"/>
              <a:t>Систематизировать собранную информацию </a:t>
            </a:r>
            <a:r>
              <a:rPr lang="ru-RU" dirty="0" smtClean="0"/>
              <a:t> и снять фильм</a:t>
            </a:r>
          </a:p>
          <a:p>
            <a:endParaRPr lang="ru-RU" dirty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558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Объект</a:t>
            </a:r>
            <a:r>
              <a:rPr lang="ru-RU" dirty="0" smtClean="0"/>
              <a:t> </a:t>
            </a:r>
            <a:r>
              <a:rPr lang="ru-RU" dirty="0"/>
              <a:t>исследования: </a:t>
            </a:r>
            <a:r>
              <a:rPr lang="ru-RU" dirty="0" smtClean="0"/>
              <a:t>город Санкт-Петербург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Предмет</a:t>
            </a:r>
            <a:r>
              <a:rPr lang="ru-RU" dirty="0"/>
              <a:t> исследования: история становления и архитектурные здания города</a:t>
            </a:r>
          </a:p>
          <a:p>
            <a:pPr marL="0" indent="0">
              <a:buNone/>
            </a:pPr>
            <a:r>
              <a:rPr lang="ru-RU" b="1" dirty="0"/>
              <a:t>Методы</a:t>
            </a:r>
            <a:r>
              <a:rPr lang="ru-RU" dirty="0"/>
              <a:t> исследования:</a:t>
            </a:r>
          </a:p>
          <a:p>
            <a:pPr lvl="0"/>
            <a:r>
              <a:rPr lang="ru-RU" i="1" dirty="0" smtClean="0"/>
              <a:t>анализ </a:t>
            </a:r>
            <a:r>
              <a:rPr lang="ru-RU" i="1" dirty="0"/>
              <a:t>литературы по исследуемой теме</a:t>
            </a:r>
            <a:endParaRPr lang="ru-RU" dirty="0"/>
          </a:p>
          <a:p>
            <a:pPr lvl="0"/>
            <a:r>
              <a:rPr lang="ru-RU" i="1" dirty="0"/>
              <a:t>сбор информации в интернете</a:t>
            </a:r>
            <a:endParaRPr lang="ru-RU" dirty="0"/>
          </a:p>
          <a:p>
            <a:pPr lvl="0"/>
            <a:r>
              <a:rPr lang="ru-RU" i="1" dirty="0"/>
              <a:t>анкетирование сверстников</a:t>
            </a:r>
            <a:endParaRPr lang="ru-RU" dirty="0"/>
          </a:p>
          <a:p>
            <a:pPr lvl="0"/>
            <a:r>
              <a:rPr lang="ru-RU" i="1" dirty="0"/>
              <a:t>интервью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0"/>
            <a:ext cx="328612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797040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проекта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esktop\Сохраненное изображение 2015-4-7_23-16-6.64.jpg"/>
          <p:cNvPicPr>
            <a:picLocks noChangeAspect="1" noChangeArrowheads="1"/>
          </p:cNvPicPr>
          <p:nvPr/>
        </p:nvPicPr>
        <p:blipFill>
          <a:blip r:embed="rId2" cstate="print"/>
          <a:srcRect l="11183" t="23971" r="6063"/>
          <a:stretch>
            <a:fillRect/>
          </a:stretch>
        </p:blipFill>
        <p:spPr bwMode="auto">
          <a:xfrm>
            <a:off x="5643570" y="214290"/>
            <a:ext cx="3286148" cy="225353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Изучение истории происхождения города </a:t>
            </a:r>
          </a:p>
          <a:p>
            <a:pPr lvl="0"/>
            <a:r>
              <a:rPr lang="ru-RU" dirty="0"/>
              <a:t>Нахождение информации о самых интересных фактах об этом городе</a:t>
            </a:r>
          </a:p>
          <a:p>
            <a:pPr lvl="0"/>
            <a:r>
              <a:rPr lang="ru-RU" dirty="0"/>
              <a:t>Проведение </a:t>
            </a:r>
            <a:r>
              <a:rPr lang="ru-RU" dirty="0" smtClean="0"/>
              <a:t>социологического </a:t>
            </a:r>
            <a:r>
              <a:rPr lang="ru-RU" dirty="0" smtClean="0"/>
              <a:t>опроса</a:t>
            </a:r>
          </a:p>
          <a:p>
            <a:pPr lvl="0"/>
            <a:r>
              <a:rPr lang="ru-RU" dirty="0" smtClean="0"/>
              <a:t>Проведение классного часа</a:t>
            </a:r>
            <a:endParaRPr lang="ru-RU" dirty="0"/>
          </a:p>
          <a:p>
            <a:r>
              <a:rPr lang="ru-RU" dirty="0"/>
              <a:t>Подсчет результатов социологического опроса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и его анализ</a:t>
            </a:r>
          </a:p>
          <a:p>
            <a:pPr lvl="0"/>
            <a:r>
              <a:rPr lang="ru-RU" dirty="0"/>
              <a:t>Проведение интервью с кандидатом исторических наук на более глубокое познание истории культурной столицы </a:t>
            </a:r>
            <a:r>
              <a:rPr lang="ru-RU" dirty="0" smtClean="0"/>
              <a:t>России и </a:t>
            </a:r>
            <a:r>
              <a:rPr lang="ru-RU" dirty="0"/>
              <a:t>ее достопримечательностей </a:t>
            </a:r>
          </a:p>
          <a:p>
            <a:pPr lvl="0"/>
            <a:r>
              <a:rPr lang="ru-RU" dirty="0"/>
              <a:t>Изготовление буклета с достопримечательностями города</a:t>
            </a:r>
          </a:p>
          <a:p>
            <a:pPr lvl="0"/>
            <a:r>
              <a:rPr lang="ru-RU" dirty="0" smtClean="0"/>
              <a:t>Съемка </a:t>
            </a:r>
            <a:r>
              <a:rPr lang="ru-RU" dirty="0"/>
              <a:t>авторского фильма о достопримечательностях города</a:t>
            </a:r>
          </a:p>
          <a:p>
            <a:pPr lvl="0"/>
            <a:r>
              <a:rPr lang="ru-RU" dirty="0"/>
              <a:t>Защита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5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- один из общепризнанных центров мировой культуры; город, к названию которого нередко и неслучайно добавляют титул "культурной столицы".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402466" cy="5440362"/>
          </a:xfrm>
        </p:spPr>
      </p:pic>
    </p:spTree>
    <p:extLst>
      <p:ext uri="{BB962C8B-B14F-4D97-AF65-F5344CB8AC3E}">
        <p14:creationId xmlns:p14="http://schemas.microsoft.com/office/powerpoint/2010/main" val="17533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История возникновения Санкт-Петербурга началась 16 мая 1703, когда царь Петр I на отвоеванных у шведов землях,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устье реки Невы, на Заячьем острове заложил крепость Санкт-Питер-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Бурх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позже это же имя получил и город.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62915"/>
            <a:ext cx="4464496" cy="5431333"/>
          </a:xfrm>
        </p:spPr>
      </p:pic>
    </p:spTree>
    <p:extLst>
      <p:ext uri="{BB962C8B-B14F-4D97-AF65-F5344CB8AC3E}">
        <p14:creationId xmlns:p14="http://schemas.microsoft.com/office/powerpoint/2010/main" val="17052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694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XVI научно-практическая конференция «Мир глазами учеников – исследователей »</vt:lpstr>
      <vt:lpstr>Исследовательский проект «Санкт-Петербург – культурное наследие России»</vt:lpstr>
      <vt:lpstr>Актуальность     </vt:lpstr>
      <vt:lpstr>Цель проекта</vt:lpstr>
      <vt:lpstr>Задачи проекта</vt:lpstr>
      <vt:lpstr>. </vt:lpstr>
      <vt:lpstr>Этапы проекта </vt:lpstr>
      <vt:lpstr>Санкт-Петербург - один из общепризнанных центров мировой культуры; город, к названию которого нередко и неслучайно добавляют титул "культурной столицы".</vt:lpstr>
      <vt:lpstr>История возникновения Санкт-Петербурга началась 16 мая 1703, когда царь Петр I на отвоеванных у шведов землях, в устье реки Невы, на Заячьем острове заложил крепость Санкт-Питер-Бурх, позже это же имя получил и город. </vt:lpstr>
      <vt:lpstr>Анкетирование</vt:lpstr>
      <vt:lpstr>Интервью  с кандидатом исторических наук  Тамазовым Муслимом Султановичем    </vt:lpstr>
      <vt:lpstr>Интервью</vt:lpstr>
      <vt:lpstr>Презентация PowerPoint</vt:lpstr>
      <vt:lpstr>Презентация PowerPoint</vt:lpstr>
      <vt:lpstr>Презентация PowerPoint</vt:lpstr>
      <vt:lpstr>. </vt:lpstr>
      <vt:lpstr>Презентация PowerPoint</vt:lpstr>
      <vt:lpstr>Презентация PowerPoint</vt:lpstr>
      <vt:lpstr>Выводы </vt:lpstr>
      <vt:lpstr>Источники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46</cp:revision>
  <dcterms:created xsi:type="dcterms:W3CDTF">2015-04-07T20:14:52Z</dcterms:created>
  <dcterms:modified xsi:type="dcterms:W3CDTF">2020-03-10T21:03:16Z</dcterms:modified>
</cp:coreProperties>
</file>