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61" r:id="rId5"/>
    <p:sldId id="260" r:id="rId6"/>
    <p:sldId id="259" r:id="rId7"/>
    <p:sldId id="258" r:id="rId8"/>
    <p:sldId id="263" r:id="rId9"/>
    <p:sldId id="268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8427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25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201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004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6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119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380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746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38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686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0239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AA1FDC2-2BD5-40ED-BC4A-2A0AC71EA7CC}" type="datetimeFigureOut">
              <a:rPr lang="ru-RU" smtClean="0"/>
              <a:t>23.08.2016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1287C3-451F-4563-95D0-43F5C0C2A88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6430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2900" y="169683"/>
            <a:ext cx="8515350" cy="3695308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000" dirty="0">
                <a:latin typeface="Arial Black" panose="020B0A04020102020204" pitchFamily="34" charset="0"/>
              </a:rPr>
              <a:t>Литературное чтение</a:t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УМК «Школа России»</a:t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>2 класс </a:t>
            </a:r>
            <a:r>
              <a:rPr lang="ru-RU" sz="2000" dirty="0" smtClean="0">
                <a:latin typeface="Arial Black" panose="020B0A04020102020204" pitchFamily="34" charset="0"/>
              </a:rPr>
              <a:t/>
            </a:r>
            <a:br>
              <a:rPr lang="ru-RU" sz="2000" dirty="0" smtClean="0">
                <a:latin typeface="Arial Black" panose="020B0A04020102020204" pitchFamily="34" charset="0"/>
              </a:rPr>
            </a:br>
            <a:r>
              <a:rPr lang="ru-RU" sz="2000" dirty="0">
                <a:latin typeface="Arial Black" panose="020B0A04020102020204" pitchFamily="34" charset="0"/>
              </a:rPr>
              <a:t/>
            </a:r>
            <a:br>
              <a:rPr lang="ru-RU" sz="2000" dirty="0">
                <a:latin typeface="Arial Black" panose="020B0A04020102020204" pitchFamily="34" charset="0"/>
              </a:rPr>
            </a:br>
            <a:r>
              <a:rPr lang="ru-RU" sz="2000" dirty="0" smtClean="0">
                <a:latin typeface="Arial Black" panose="020B0A04020102020204" pitchFamily="34" charset="0"/>
              </a:rPr>
              <a:t/>
            </a:r>
            <a:br>
              <a:rPr lang="ru-RU" sz="2000" dirty="0" smtClean="0">
                <a:latin typeface="Arial Black" panose="020B0A04020102020204" pitchFamily="34" charset="0"/>
              </a:rPr>
            </a:br>
            <a:r>
              <a:rPr lang="ru-RU" sz="20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Тест </a:t>
            </a: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Писатели – детям</a:t>
            </a:r>
            <a: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0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1</a:t>
            </a:r>
            <a: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6816" y="4960136"/>
            <a:ext cx="8851770" cy="1897863"/>
          </a:xfrm>
        </p:spPr>
        <p:txBody>
          <a:bodyPr>
            <a:normAutofit/>
          </a:bodyPr>
          <a:lstStyle/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Автор материала: Шабанова Марина Геннадьевна,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1 квалификационная категория,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учитель начальных классов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МБОУ </a:t>
            </a:r>
            <a:r>
              <a:rPr lang="ru-RU" sz="900" cap="all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Сарасинская</a:t>
            </a: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 СОШ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Алтайского района Алтайского края </a:t>
            </a:r>
          </a:p>
          <a:p>
            <a:pPr lvl="0" algn="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endParaRPr lang="ru-RU" sz="900" cap="all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PMingLiU"/>
            </a:endParaRPr>
          </a:p>
          <a:p>
            <a:pPr lvl="0" algn="ctr">
              <a:spcBef>
                <a:spcPts val="1000"/>
              </a:spcBef>
              <a:spcAft>
                <a:spcPts val="0"/>
              </a:spcAft>
              <a:buClrTx/>
              <a:buSzTx/>
              <a:defRPr/>
            </a:pP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с. </a:t>
            </a:r>
            <a:r>
              <a:rPr lang="ru-RU" sz="900" cap="all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Сараса</a:t>
            </a:r>
            <a:r>
              <a:rPr lang="ru-RU" sz="900" cap="all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</a:rPr>
              <a:t>, 2016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105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Самооценка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А оцениваются 1 баллом.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В – 2 баллами,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defRPr/>
            </a:pPr>
            <a:r>
              <a:rPr lang="ru-RU" sz="33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Задания уровня С - 3 баллами (может быть как один, так и несколько ответов).</a:t>
            </a:r>
          </a:p>
        </p:txBody>
      </p:sp>
    </p:spTree>
    <p:extLst>
      <p:ext uri="{BB962C8B-B14F-4D97-AF65-F5344CB8AC3E}">
        <p14:creationId xmlns:p14="http://schemas.microsoft.com/office/powerpoint/2010/main" val="192719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340768"/>
            <a:ext cx="8147248" cy="4785395"/>
          </a:xfrm>
        </p:spPr>
        <p:txBody>
          <a:bodyPr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Работа не содержит ошибок – оценка «5»;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5% объёма работы – оценка «4»;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не менее 50% объёма работы – оценка «3»;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/>
            </a:pPr>
            <a:r>
              <a:rPr lang="ru-RU" sz="3700" b="1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Выполнено менее 50% объема работы – оценка «2»</a:t>
            </a:r>
            <a:endParaRPr lang="ru-RU" sz="37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ea typeface="PMingLiU"/>
              <a:cs typeface="Arial"/>
            </a:endParaRPr>
          </a:p>
          <a:p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38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kern="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Используемые источники: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337847"/>
            <a:ext cx="8075240" cy="3788316"/>
          </a:xfrm>
        </p:spPr>
        <p:txBody>
          <a:bodyPr/>
          <a:lstStyle/>
          <a:p>
            <a:pPr lvl="0" defTabSz="685800">
              <a:buFont typeface="Courier New" panose="02070309020205020404" pitchFamily="49" charset="0"/>
              <a:buChar char="o"/>
              <a:defRPr/>
            </a:pP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«Литературное чтение», КИМ, 2 класс, Москва,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»,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2016</a:t>
            </a:r>
          </a:p>
          <a:p>
            <a:pPr lvl="0" defTabSz="685800">
              <a:buFont typeface="Courier New" panose="02070309020205020404" pitchFamily="49" charset="0"/>
              <a:buChar char="o"/>
              <a:defRPr/>
            </a:pP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Климанова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и др., «Литературное чтение», ч.1, Москва «Просвещение»,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2014</a:t>
            </a:r>
          </a:p>
          <a:p>
            <a:pPr lvl="0" defTabSz="685800">
              <a:buFont typeface="Courier New" panose="02070309020205020404" pitchFamily="49" charset="0"/>
              <a:buChar char="o"/>
              <a:defRPr/>
            </a:pPr>
            <a:r>
              <a:rPr lang="ru-RU" sz="2200" dirty="0" err="1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Кутявина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С.В. «Поурочные разработки по литературному чтению», к УМК 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Л.Ф.Климановой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и др. («Школа России»), 2 класс, Москва, «</a:t>
            </a:r>
            <a:r>
              <a:rPr lang="ru-RU" sz="22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Вако</a:t>
            </a:r>
            <a:r>
              <a:rPr lang="ru-RU" sz="22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», </a:t>
            </a:r>
            <a:r>
              <a:rPr lang="ru-RU" sz="22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2014</a:t>
            </a:r>
            <a:endParaRPr lang="ru-RU" sz="22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71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А1. Кто такой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К.Чуковский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Композитор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Учёный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Художник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Писатель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26438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786384"/>
            <a:ext cx="7290054" cy="1499616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А2. Какое стихотворение написала не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А.Барто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771480"/>
            <a:ext cx="7290055" cy="3537880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Мы не заметили жука»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«Вовка – добрая душа»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«Мой щенок»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«В школу»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932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А3. Кто такой прусак?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Чёрный 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паук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Большой паук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Чёрный таракан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Рыжий таракан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624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5"/>
            <a:ext cx="7290054" cy="181861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А4. Как зовут мальчика, который «просыпался ночью десять раз»?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2903456"/>
            <a:ext cx="7290055" cy="3405904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Петя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Вовка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Саша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Сергей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6516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5"/>
            <a:ext cx="7290054" cy="161122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В1. Какое стихотворение учит преодолевать страх?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Мой щенок»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«Мой секрет»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«Сила воли»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«Кот и лодыри»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701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258219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ru-RU" sz="36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В2. К какому произведению подходит пословица?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– душа всякого дела.</a:t>
            </a:r>
            <a:r>
              <a:rPr lang="ru-RU" sz="3600" i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i="1" dirty="0">
                <a:solidFill>
                  <a:schemeClr val="accent1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8096" y="3412502"/>
            <a:ext cx="7290055" cy="2896857"/>
          </a:xfrm>
        </p:spPr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Живая шляпа»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ru-RU" sz="2800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Федорино</a:t>
            </a: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горе»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«Путаница»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«Мой секрет»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76706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С1. Каким был Вовка из стихотворения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А.Барто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accent1">
                    <a:lumMod val="5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Добрым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Приветливым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Грубым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arenR"/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Надоедливым</a:t>
            </a:r>
            <a:endParaRPr lang="ru-RU" sz="2800" dirty="0">
              <a:solidFill>
                <a:schemeClr val="accent1">
                  <a:lumMod val="5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4950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48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ea typeface="PMingLiU"/>
                <a:cs typeface="Arial"/>
              </a:rPr>
              <a:t>Ключ к тесту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8710139"/>
              </p:ext>
            </p:extLst>
          </p:nvPr>
        </p:nvGraphicFramePr>
        <p:xfrm>
          <a:off x="424209" y="2286000"/>
          <a:ext cx="8125901" cy="2560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0843"/>
                <a:gridCol w="1160843"/>
                <a:gridCol w="1160843"/>
                <a:gridCol w="1160843"/>
                <a:gridCol w="1160843"/>
                <a:gridCol w="1160843"/>
                <a:gridCol w="116084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А1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А2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А3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А4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В1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В2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b="1" dirty="0" smtClean="0">
                          <a:latin typeface="Arial Black" panose="020B0A04020102020204" pitchFamily="34" charset="0"/>
                        </a:rPr>
                        <a:t>С1</a:t>
                      </a:r>
                      <a:endParaRPr lang="ru-RU" sz="4800" b="1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2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4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54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 Black" panose="020B0A04020102020204" pitchFamily="34" charset="0"/>
                        </a:rPr>
                        <a:t>3,4</a:t>
                      </a:r>
                      <a:endParaRPr lang="ru-RU" sz="54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546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23</TotalTime>
  <Words>313</Words>
  <Application>Microsoft Office PowerPoint</Application>
  <PresentationFormat>Экран (4:3)</PresentationFormat>
  <Paragraphs>70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PMingLiU</vt:lpstr>
      <vt:lpstr>Arial</vt:lpstr>
      <vt:lpstr>Arial Black</vt:lpstr>
      <vt:lpstr>Calibri</vt:lpstr>
      <vt:lpstr>Courier New</vt:lpstr>
      <vt:lpstr>Times New Roman</vt:lpstr>
      <vt:lpstr>Tw Cen MT</vt:lpstr>
      <vt:lpstr>Tw Cen MT Condensed</vt:lpstr>
      <vt:lpstr>Wingdings 3</vt:lpstr>
      <vt:lpstr>Интеграл</vt:lpstr>
      <vt:lpstr>Литературное чтение УМК «Школа России» 2 класс    Тест 7. Писатели – детям Вариант 1 </vt:lpstr>
      <vt:lpstr>А1. Кто такой К.Чуковский? </vt:lpstr>
      <vt:lpstr>А2. Какое стихотворение написала не А.Барто? </vt:lpstr>
      <vt:lpstr>А3. Кто такой прусак? </vt:lpstr>
      <vt:lpstr>А4. Как зовут мальчика, который «просыпался ночью десять раз»? </vt:lpstr>
      <vt:lpstr>В1. Какое стихотворение учит преодолевать страх? </vt:lpstr>
      <vt:lpstr>В2. К какому произведению подходит пословица? Порядок – душа всякого дела. </vt:lpstr>
      <vt:lpstr>С1. Каким был Вовка из стихотворения А.Барто? </vt:lpstr>
      <vt:lpstr>Ключ к тесту</vt:lpstr>
      <vt:lpstr>Самооценка</vt:lpstr>
      <vt:lpstr>Презентация PowerPoint</vt:lpstr>
      <vt:lpstr>Используемые источники: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Литературное чтение УМК «Школа России» 2 класс    Тест 7. Писатели – детям Вариант 1</dc:title>
  <dc:creator>Admin</dc:creator>
  <cp:lastModifiedBy>Admin</cp:lastModifiedBy>
  <cp:revision>5</cp:revision>
  <dcterms:created xsi:type="dcterms:W3CDTF">2016-08-22T23:59:23Z</dcterms:created>
  <dcterms:modified xsi:type="dcterms:W3CDTF">2016-08-23T00:22:34Z</dcterms:modified>
</cp:coreProperties>
</file>