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5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643042" y="1428736"/>
          <a:ext cx="6095997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 rowSpan="4">
                  <a:txBody>
                    <a:bodyPr/>
                    <a:lstStyle/>
                    <a:p>
                      <a:r>
                        <a:rPr lang="ru-RU" dirty="0" smtClean="0"/>
                        <a:t>       </a:t>
                      </a: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       </a:t>
                      </a:r>
                      <a:endParaRPr lang="ru-RU" dirty="0"/>
                    </a:p>
                  </a:txBody>
                  <a:tcPr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baseline="0" dirty="0" smtClean="0"/>
                        <a:t>      </a:t>
                      </a:r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</a:t>
                      </a:r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sz="2000" i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2000" b="1" i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lang="ru-RU" sz="2000" b="1" i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</a:t>
                      </a:r>
                      <a:endParaRPr lang="ru-RU" dirty="0"/>
                    </a:p>
                  </a:txBody>
                  <a:tcPr>
                    <a:lnL w="381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</a:t>
                      </a:r>
                      <a:endParaRPr lang="ru-RU" sz="2000" b="1" i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sz="2000" b="1" i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  <a:endParaRPr lang="ru-RU" sz="2000" b="1" i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1643042" y="4143380"/>
            <a:ext cx="6215106" cy="2357454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>
              <a:buAutoNum type="arabicPeriod"/>
            </a:pPr>
            <a:endParaRPr lang="ru-RU" sz="24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AutoNum type="arabicPeriod"/>
            </a:pP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Сколько букв в слове «восьмерка»?</a:t>
            </a:r>
          </a:p>
          <a:p>
            <a:pPr marL="514350" indent="-514350" algn="ctr">
              <a:buAutoNum type="arabicPeriod"/>
            </a:pP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Сколько букв в слове «нуль»?</a:t>
            </a:r>
          </a:p>
          <a:p>
            <a:pPr marL="514350" indent="-514350" algn="ctr">
              <a:buAutoNum type="arabicPeriod"/>
            </a:pP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Сколько букв в слове «четвёрка»?</a:t>
            </a:r>
          </a:p>
          <a:p>
            <a:pPr marL="514350" indent="-514350" algn="ctr">
              <a:buAutoNum type="arabicPeriod"/>
            </a:pP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Сколько букв в слове «шесть»?</a:t>
            </a:r>
          </a:p>
          <a:p>
            <a:pPr marL="514350" indent="-514350" algn="ctr">
              <a:buAutoNum type="arabicPeriod"/>
            </a:pP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Сколько букв в слове «двойка»?</a:t>
            </a:r>
          </a:p>
          <a:p>
            <a:pPr marL="514350" indent="-514350" algn="ctr">
              <a:buAutoNum type="arabicPeriod"/>
            </a:pP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Сколько букв в слове «единица»?</a:t>
            </a:r>
            <a:endParaRPr lang="ru-RU" sz="24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/>
            <a:endParaRPr lang="ru-RU" sz="32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215206" y="1285860"/>
            <a:ext cx="4138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i="1" dirty="0" err="1" smtClean="0">
                <a:solidFill>
                  <a:srgbClr val="006600"/>
                </a:solidFill>
              </a:rPr>
              <a:t>ь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572264" y="1285860"/>
            <a:ext cx="5549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006600"/>
                </a:solidFill>
              </a:rPr>
              <a:t>т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143240" y="1714488"/>
            <a:ext cx="413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006600"/>
                </a:solidFill>
              </a:rPr>
              <a:t>ч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143504" y="1285860"/>
            <a:ext cx="4138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006600"/>
                </a:solidFill>
              </a:rPr>
              <a:t>в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857884" y="1285860"/>
            <a:ext cx="4138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006600"/>
                </a:solidFill>
              </a:rPr>
              <a:t>я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500562" y="1285860"/>
            <a:ext cx="4138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006600"/>
                </a:solidFill>
              </a:rPr>
              <a:t>е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500562" y="1714488"/>
            <a:ext cx="5549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006600"/>
                </a:solidFill>
              </a:rPr>
              <a:t>т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143504" y="1714488"/>
            <a:ext cx="5132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i="1" dirty="0" err="1" smtClean="0">
                <a:solidFill>
                  <a:srgbClr val="006600"/>
                </a:solidFill>
              </a:rPr>
              <a:t>ы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143504" y="2500306"/>
            <a:ext cx="4138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i="1" dirty="0" err="1" smtClean="0">
                <a:solidFill>
                  <a:srgbClr val="006600"/>
                </a:solidFill>
              </a:rPr>
              <a:t>ь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143240" y="2857496"/>
            <a:ext cx="3754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006600"/>
                </a:solidFill>
              </a:rPr>
              <a:t>с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143240" y="2500306"/>
            <a:ext cx="4315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i="1" dirty="0" err="1" smtClean="0">
                <a:solidFill>
                  <a:srgbClr val="006600"/>
                </a:solidFill>
              </a:rPr>
              <a:t>п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857884" y="2071678"/>
            <a:ext cx="4138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i="1" dirty="0" err="1" smtClean="0">
                <a:solidFill>
                  <a:srgbClr val="006600"/>
                </a:solidFill>
              </a:rPr>
              <a:t>ь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143504" y="2071678"/>
            <a:ext cx="5132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006600"/>
                </a:solidFill>
              </a:rPr>
              <a:t>м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500562" y="2071678"/>
            <a:ext cx="4138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006600"/>
                </a:solidFill>
              </a:rPr>
              <a:t>е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143240" y="2071678"/>
            <a:ext cx="4283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006600"/>
                </a:solidFill>
              </a:rPr>
              <a:t>о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428860" y="2071678"/>
            <a:ext cx="4138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006600"/>
                </a:solidFill>
              </a:rPr>
              <a:t>в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500826" y="1714488"/>
            <a:ext cx="4138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006600"/>
                </a:solidFill>
              </a:rPr>
              <a:t>е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857884" y="1714488"/>
            <a:ext cx="4283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i="1" dirty="0" err="1" smtClean="0">
                <a:solidFill>
                  <a:srgbClr val="006600"/>
                </a:solidFill>
              </a:rPr>
              <a:t>р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143240" y="3286124"/>
            <a:ext cx="5132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006600"/>
                </a:solidFill>
              </a:rPr>
              <a:t>м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428860" y="3286124"/>
            <a:ext cx="4138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006600"/>
                </a:solidFill>
              </a:rPr>
              <a:t>е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785918" y="3286124"/>
            <a:ext cx="3754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006600"/>
                </a:solidFill>
              </a:rPr>
              <a:t>с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714480" y="2857496"/>
            <a:ext cx="5517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i="1" dirty="0" err="1" smtClean="0">
                <a:solidFill>
                  <a:srgbClr val="006600"/>
                </a:solidFill>
              </a:rPr>
              <a:t>ш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428860" y="2857496"/>
            <a:ext cx="4138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006600"/>
                </a:solidFill>
              </a:rPr>
              <a:t>е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500562" y="2500306"/>
            <a:ext cx="5549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006600"/>
                </a:solidFill>
              </a:rPr>
              <a:t>т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4500562" y="2857496"/>
            <a:ext cx="4138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i="1" dirty="0" err="1" smtClean="0">
                <a:solidFill>
                  <a:srgbClr val="006600"/>
                </a:solidFill>
              </a:rPr>
              <a:t>ь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39" name="Горизонтальный свиток 38"/>
          <p:cNvSpPr/>
          <p:nvPr/>
        </p:nvSpPr>
        <p:spPr>
          <a:xfrm>
            <a:off x="1428728" y="0"/>
            <a:ext cx="6215106" cy="1214422"/>
          </a:xfrm>
          <a:prstGeom prst="horizontalScroll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Хитрый счёт</a:t>
            </a:r>
            <a:endParaRPr lang="ru-RU" sz="5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Стрелка вправо 43"/>
          <p:cNvSpPr/>
          <p:nvPr/>
        </p:nvSpPr>
        <p:spPr>
          <a:xfrm>
            <a:off x="3000364" y="1428736"/>
            <a:ext cx="642942" cy="35719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5" name="Стрелка вправо 44"/>
          <p:cNvSpPr/>
          <p:nvPr/>
        </p:nvSpPr>
        <p:spPr>
          <a:xfrm>
            <a:off x="2357422" y="1857364"/>
            <a:ext cx="642942" cy="35719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6" name="Стрелка вправо 45"/>
          <p:cNvSpPr/>
          <p:nvPr/>
        </p:nvSpPr>
        <p:spPr>
          <a:xfrm>
            <a:off x="1714480" y="2285992"/>
            <a:ext cx="642942" cy="35719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7" name="Стрелка вправо 46"/>
          <p:cNvSpPr/>
          <p:nvPr/>
        </p:nvSpPr>
        <p:spPr>
          <a:xfrm>
            <a:off x="2357422" y="2643182"/>
            <a:ext cx="642942" cy="35719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8" name="Стрелка вправо 47"/>
          <p:cNvSpPr/>
          <p:nvPr/>
        </p:nvSpPr>
        <p:spPr>
          <a:xfrm>
            <a:off x="1000100" y="3071810"/>
            <a:ext cx="642942" cy="35719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9" name="Стрелка вправо 48"/>
          <p:cNvSpPr/>
          <p:nvPr/>
        </p:nvSpPr>
        <p:spPr>
          <a:xfrm>
            <a:off x="1000100" y="3500438"/>
            <a:ext cx="642942" cy="35719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6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2786050" y="4500570"/>
            <a:ext cx="4214842" cy="128588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</a:rPr>
              <a:t>МОЛОДЕЦ!!!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40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88</Words>
  <PresentationFormat>Экран (4:3)</PresentationFormat>
  <Paragraphs>54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Хитрый счет</dc:title>
  <dc:creator>Елена</dc:creator>
  <cp:lastModifiedBy>Елена</cp:lastModifiedBy>
  <cp:revision>21</cp:revision>
  <dcterms:created xsi:type="dcterms:W3CDTF">2012-03-31T05:05:11Z</dcterms:created>
  <dcterms:modified xsi:type="dcterms:W3CDTF">2012-04-12T08:52:29Z</dcterms:modified>
</cp:coreProperties>
</file>