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7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audio" Target="../media/audio4.wav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грузовик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enclipart.org/image/300px/svg_to_png/154819/1313084986.pn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4" y="1373162"/>
            <a:ext cx="27051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cil case by frankes">
            <a:hlinkClick r:id="rId5" action="ppaction://hlinksldjump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4" y="4191115"/>
            <a:ext cx="1573348" cy="14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penclipart.org/image/300px/svg_to_png/190682/Trace-Tree.png">
            <a:hlinkClick r:id="rId5" action="ppaction://hlinksldjump">
              <a:snd r:embed="rId8" name="wind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38" y="1196752"/>
            <a:ext cx="16333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fa by x-flex">
            <a:hlinkClick r:id="rId5" action="ppaction://hlinksldjump">
              <a:snd r:embed="rId10" name="breez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91116"/>
            <a:ext cx="3260691" cy="15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penclipart.org/image/300px/svg_to_png/22131/yyycatch-people-biz-female-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 pointer next by cris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1960734" cy="16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00">
              <a:srgbClr val="FFFF80"/>
            </a:gs>
            <a:gs pos="38000">
              <a:schemeClr val="bg1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65" y="967004"/>
            <a:ext cx="3921899" cy="5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6137E-6 C 0.03003 -0.03789 0.075 -0.06192 0.125 -0.06192 C 0.175 -0.06192 0.21996 -0.03789 0.25 -4.86137E-6 C 0.21996 0.0379 0.175 0.06193 0.125 0.06193 C 0.075 0.06193 0.03003 0.0379 1.38889E-6 -4.86137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Найди грузовик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Асер</cp:lastModifiedBy>
  <cp:revision>12</cp:revision>
  <dcterms:created xsi:type="dcterms:W3CDTF">2015-05-19T10:08:14Z</dcterms:created>
  <dcterms:modified xsi:type="dcterms:W3CDTF">2015-05-20T17:01:56Z</dcterms:modified>
</cp:coreProperties>
</file>