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E195-18FB-4669-ABCA-0FD47EA29F7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64CA-9725-4E8A-A264-ACD7EEEE7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E195-18FB-4669-ABCA-0FD47EA29F7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64CA-9725-4E8A-A264-ACD7EEEE7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E195-18FB-4669-ABCA-0FD47EA29F7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64CA-9725-4E8A-A264-ACD7EEEE7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E195-18FB-4669-ABCA-0FD47EA29F7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64CA-9725-4E8A-A264-ACD7EEEE7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E195-18FB-4669-ABCA-0FD47EA29F7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64CA-9725-4E8A-A264-ACD7EEEE7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E195-18FB-4669-ABCA-0FD47EA29F7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64CA-9725-4E8A-A264-ACD7EEEE7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E195-18FB-4669-ABCA-0FD47EA29F7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64CA-9725-4E8A-A264-ACD7EEEE7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E195-18FB-4669-ABCA-0FD47EA29F7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64CA-9725-4E8A-A264-ACD7EEEE7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E195-18FB-4669-ABCA-0FD47EA29F7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64CA-9725-4E8A-A264-ACD7EEEE7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E195-18FB-4669-ABCA-0FD47EA29F7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64CA-9725-4E8A-A264-ACD7EEEE7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E195-18FB-4669-ABCA-0FD47EA29F7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64CA-9725-4E8A-A264-ACD7EEEE7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BE195-18FB-4669-ABCA-0FD47EA29F72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564CA-9725-4E8A-A264-ACD7EEEE7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3%D0%B5%D1%80%D0%BE%D0%B9_%D0%A1%D0%BE%D0%B2%D0%B5%D1%82%D1%81%D0%BA%D0%BE%D0%B3%D0%BE_%D0%A1%D0%BE%D1%8E%D0%B7%D0%B0" TargetMode="External"/><Relationship Id="rId5" Type="http://schemas.openxmlformats.org/officeDocument/2006/relationships/hyperlink" Target="http://ru.wikipedia.org/wiki/%D0%9C%D0%BB%D0%B0%D0%B4%D1%88%D0%B8%D0%B9_%D0%BB%D0%B5%D0%B9%D1%82%D0%B5%D0%BD%D0%B0%D0%BD%D1%82" TargetMode="External"/><Relationship Id="rId4" Type="http://schemas.openxmlformats.org/officeDocument/2006/relationships/hyperlink" Target="http://ru.wikipedia.org/w/index.php?title=177-%D0%B9_%D0%B8%D1%81%D1%82%D1%80%D0%B5%D0%B1%D0%B8%D1%82%D0%B5%D0%BB%D1%8C%D0%BD%D1%8B%D0%B9_%D0%B0%D0%B2%D0%B8%D0%B0%D0%BF%D0%BE%D0%BB%D0%BA&amp;action=edit&amp;redlink=1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ru.wikipedia.org/wiki/8_%D0%B0%D0%B2%D0%B3%D1%83%D1%81%D1%82%D0%B0" TargetMode="External"/><Relationship Id="rId7" Type="http://schemas.openxmlformats.org/officeDocument/2006/relationships/hyperlink" Target="http://ru.wikipedia.org/wiki/%D0%9E%D1%80%D0%B4%D0%B5%D0%BD_%D0%9A%D1%80%D0%B0%D1%81%D0%BD%D0%BE%D0%B9_%D0%97%D0%B2%D0%B5%D0%B7%D0%B4%D1%8B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E%D1%80%D0%B4%D0%B5%D0%BD_%D0%9A%D1%80%D0%B0%D1%81%D0%BD%D0%BE%D0%B3%D0%BE_%D0%97%D0%BD%D0%B0%D0%BC%D0%B5%D0%BD%D0%B8" TargetMode="External"/><Relationship Id="rId5" Type="http://schemas.openxmlformats.org/officeDocument/2006/relationships/hyperlink" Target="http://ru.wikipedia.org/wiki/%D0%9E%D1%80%D0%B4%D0%B5%D0%BD_%D0%9B%D0%B5%D0%BD%D0%B8%D0%BD%D0%B0" TargetMode="External"/><Relationship Id="rId4" Type="http://schemas.openxmlformats.org/officeDocument/2006/relationships/hyperlink" Target="http://ru.wikipedia.org/wiki/1941_%D0%B3%D0%BE%D0%B4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BB%D0%B0%D0%B4%D0%B8%D0%BA%D0%B0%D0%B2%D0%BA%D0%B0%D0%B7" TargetMode="External"/><Relationship Id="rId13" Type="http://schemas.openxmlformats.org/officeDocument/2006/relationships/hyperlink" Target="http://ru.wikipedia.org/wiki/%D0%97%D0%B0%D0%BF%D0%BE%D1%80%D0%BE%D0%B6%D1%8C%D0%B5" TargetMode="External"/><Relationship Id="rId18" Type="http://schemas.openxmlformats.org/officeDocument/2006/relationships/hyperlink" Target="http://ru.wikipedia.org/wiki/%D0%9C%D0%BE%D1%81%D0%BA%D0%B2%D0%B0" TargetMode="External"/><Relationship Id="rId26" Type="http://schemas.openxmlformats.org/officeDocument/2006/relationships/hyperlink" Target="http://ru.wikipedia.org/wiki/%D0%92%D0%B0%D1%80%D1%88%D0%B0%D0%B2%D1%81%D0%BA%D0%BE%D0%B5_%D1%88%D0%BE%D1%81%D1%81%D0%B5" TargetMode="External"/><Relationship Id="rId3" Type="http://schemas.openxmlformats.org/officeDocument/2006/relationships/hyperlink" Target="http://ru.wikipedia.org/wiki/%D0%A3%D0%BB%D0%B8%D1%86%D0%B0_%D0%A2%D0%B0%D0%BB%D0%B0%D0%BB%D0%B8%D1%85%D0%B8%D0%BD%D0%B0" TargetMode="External"/><Relationship Id="rId21" Type="http://schemas.openxmlformats.org/officeDocument/2006/relationships/hyperlink" Target="http://ru.wikipedia.org/wiki/%D0%A7%D0%B5%D0%BB%D1%8F%D0%B1%D0%B8%D0%BD%D1%81%D0%BA" TargetMode="External"/><Relationship Id="rId7" Type="http://schemas.openxmlformats.org/officeDocument/2006/relationships/hyperlink" Target="http://ru.wikipedia.org/wiki/%D0%92%D0%BB%D0%B0%D0%B4%D0%B8%D0%B2%D0%BE%D1%81%D1%82%D0%BE%D0%BA" TargetMode="External"/><Relationship Id="rId12" Type="http://schemas.openxmlformats.org/officeDocument/2006/relationships/hyperlink" Target="http://ru.wikipedia.org/wiki/%D0%94%D0%BD%D0%B5%D0%BF%D1%80%D0%BE%D0%BF%D0%B5%D1%82%D1%80%D0%BE%D0%B2%D1%81%D0%BA" TargetMode="External"/><Relationship Id="rId17" Type="http://schemas.openxmlformats.org/officeDocument/2006/relationships/hyperlink" Target="http://ru.wikipedia.org/wiki/%D0%9A%D1%80%D0%B0%D1%81%D0%BD%D0%BE%D0%B4%D0%B0%D1%80" TargetMode="External"/><Relationship Id="rId25" Type="http://schemas.openxmlformats.org/officeDocument/2006/relationships/hyperlink" Target="http://ru.wikipedia.org/wiki/2001_%D0%B3%D0%BE%D0%B4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://ru.wikipedia.org/wiki/%D0%9A%D0%B0%D0%BB%D0%B8%D0%BD%D0%B8%D0%BD%D0%B3%D1%80%D0%B0%D0%B4" TargetMode="External"/><Relationship Id="rId20" Type="http://schemas.openxmlformats.org/officeDocument/2006/relationships/hyperlink" Target="http://ru.wikipedia.org/wiki/%D0%A1%D0%B0%D0%BD%D0%BA%D1%82-%D0%9F%D0%B5%D1%82%D0%B5%D1%80%D0%B1%D1%83%D1%80%D0%B3" TargetMode="External"/><Relationship Id="rId29" Type="http://schemas.openxmlformats.org/officeDocument/2006/relationships/hyperlink" Target="http://ru.wikipedia.org/wiki/%D0%9F%D0%BE%D0%B4%D0%BE%D0%BB%D1%8C%D1%81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0%B8%D0%BD%D0%BD%D0%B8%D1%86%D0%B0" TargetMode="External"/><Relationship Id="rId11" Type="http://schemas.openxmlformats.org/officeDocument/2006/relationships/hyperlink" Target="http://ru.wikipedia.org/wiki/%D0%94%D0%BE%D0%BC%D0%BE%D0%B4%D0%B5%D0%B4%D0%BE%D0%B2%D0%BE_(%D0%B3%D0%BE%D1%80%D0%BE%D0%B4)" TargetMode="External"/><Relationship Id="rId24" Type="http://schemas.openxmlformats.org/officeDocument/2006/relationships/hyperlink" Target="http://ru.wikipedia.org/wiki/%D0%9F%D0%B0%D0%BC%D1%8F%D1%82%D0%BD%D0%B8%D0%BA_%D0%A2%D0%B0%D0%BB%D0%B0%D0%BB%D0%B8%D1%85%D0%B8%D0%BD%D1%83_(%D0%9C%D0%BE%D1%81%D0%BA%D0%B2%D0%B0)" TargetMode="External"/><Relationship Id="rId5" Type="http://schemas.openxmlformats.org/officeDocument/2006/relationships/hyperlink" Target="http://ru.wikipedia.org/wiki/%D0%91%D0%B0%D1%82%D0%B0%D0%B9%D1%81%D0%BA" TargetMode="External"/><Relationship Id="rId15" Type="http://schemas.openxmlformats.org/officeDocument/2006/relationships/hyperlink" Target="http://ru.wikipedia.org/wiki/%D0%98%D1%80%D0%BA%D1%83%D1%82%D1%81%D0%BA" TargetMode="External"/><Relationship Id="rId23" Type="http://schemas.openxmlformats.org/officeDocument/2006/relationships/hyperlink" Target="http://ru.wikipedia.org/wiki/1960_%D0%B3%D0%BE%D0%B4" TargetMode="External"/><Relationship Id="rId28" Type="http://schemas.openxmlformats.org/officeDocument/2006/relationships/hyperlink" Target="http://ru.wikipedia.org/wiki/%D0%A5%D1%83%D0%B9_%D0%B7%D0%B0%D0%B1%D0%B5%D0%B9" TargetMode="External"/><Relationship Id="rId10" Type="http://schemas.openxmlformats.org/officeDocument/2006/relationships/hyperlink" Target="http://ru.wikipedia.org/wiki/%D0%93%D0%BE%D0%BC%D0%B5%D0%BB%D1%8C" TargetMode="External"/><Relationship Id="rId19" Type="http://schemas.openxmlformats.org/officeDocument/2006/relationships/hyperlink" Target="http://ru.wikipedia.org/wiki/%D0%9E%D0%BC%D1%81%D0%BA" TargetMode="External"/><Relationship Id="rId4" Type="http://schemas.openxmlformats.org/officeDocument/2006/relationships/hyperlink" Target="http://ru.wikipedia.org/wiki/%D0%90%D1%82%D0%BA%D0%B0%D1%80%D1%81%D0%BA" TargetMode="External"/><Relationship Id="rId9" Type="http://schemas.openxmlformats.org/officeDocument/2006/relationships/hyperlink" Target="http://ru.wikipedia.org/wiki/%D0%92%D0%BE%D0%BB%D1%8C%D1%81%D0%BA" TargetMode="External"/><Relationship Id="rId14" Type="http://schemas.openxmlformats.org/officeDocument/2006/relationships/hyperlink" Target="http://ru.wikipedia.org/wiki/%D0%97%D0%BE%D0%BB%D0%BE%D1%82%D0%BE%D0%BD%D0%BE%D1%88%D0%B0" TargetMode="External"/><Relationship Id="rId22" Type="http://schemas.openxmlformats.org/officeDocument/2006/relationships/hyperlink" Target="http://ru.wikipedia.org/w/index.php?title=%D0%9F%D0%B0%D0%BC%D1%8F%D1%82%D0%BD%D0%B8%D0%BA_%D0%A2%D0%B0%D0%BB%D0%B0%D0%BB%D0%B8%D1%85%D0%B8%D0%BD%D1%83_(%D0%9F%D0%BE%D0%B4%D0%BE%D0%BB%D1%8C%D1%81%D0%BA)&amp;action=edit&amp;redlink=1" TargetMode="External"/><Relationship Id="rId27" Type="http://schemas.openxmlformats.org/officeDocument/2006/relationships/hyperlink" Target="http://ru.wikipedia.org/wiki/%D0%90%D0%BA%D0%B2%D0%B0%D1%80%D0%B8%D1%83%D0%BC_(%D0%B3%D1%80%D1%83%D0%BF%D0%BF%D0%B0)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apisarevskaya.rusedu.net/gallery/1415/den_pobedy_str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5536" y="260648"/>
            <a:ext cx="8172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ВИКТОР ВАСИЛЬЕВИЧ ТАЛАЛИХИН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" name="Picture 4" descr="t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060848"/>
            <a:ext cx="3284537" cy="424815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395536" y="2060848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военный лётчик, заместитель командира эскадрильи </a:t>
            </a:r>
            <a:r>
              <a:rPr lang="ru-RU" b="1" i="1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hlinkClick r:id="rId4" tooltip="177-й истребительный авиаполк (страница отсутствует)"/>
              </a:rPr>
              <a:t>177-го истребительного авиационного полка</a:t>
            </a:r>
            <a:r>
              <a:rPr lang="ru-RU" b="1" i="1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6-го истребительного авиационного корпуса войск ПВО территории страны, </a:t>
            </a:r>
            <a:r>
              <a:rPr lang="ru-RU" b="1" i="1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hlinkClick r:id="rId5" tooltip="Младший лейтенант"/>
              </a:rPr>
              <a:t>младший лейтенант</a:t>
            </a:r>
            <a:r>
              <a:rPr lang="ru-RU" b="1" i="1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 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hlinkClick r:id="rId6" tooltip="Герой Советского Союза"/>
              </a:rPr>
              <a:t>Герой Советского Союза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b="1" i="1" dirty="0">
              <a:solidFill>
                <a:srgbClr val="002060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apisarevskaya.rusedu.net/gallery/1415/den_pobedy_str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1844824"/>
            <a:ext cx="845911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END.</a:t>
            </a:r>
            <a:endParaRPr lang="ru-RU" sz="1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apisarevskaya.rusedu.net/gallery/1415/den_pobedy_str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0_109e4_6f123694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692696"/>
            <a:ext cx="3198355" cy="5293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5112568" cy="5743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i="1" dirty="0" smtClean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Виктор Васильевич Талалихин</a:t>
            </a:r>
          </a:p>
          <a:p>
            <a:pPr>
              <a:lnSpc>
                <a:spcPct val="90000"/>
              </a:lnSpc>
            </a:pPr>
            <a:endParaRPr lang="ru-RU" sz="2400" b="1" i="1" dirty="0" smtClean="0">
              <a:solidFill>
                <a:srgbClr val="00206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lnSpc>
                <a:spcPct val="90000"/>
              </a:lnSpc>
            </a:pPr>
            <a:r>
              <a:rPr lang="ru-RU" sz="2400" b="1" i="1" dirty="0" smtClean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Родился 18 сентября 1918 года в с. Тепловке </a:t>
            </a:r>
            <a:r>
              <a:rPr lang="ru-RU" sz="2400" b="1" i="1" dirty="0" err="1" smtClean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Вольского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района Саратовской области. Русский. После окончания фабрично-заводского училища работал на Московском мясокомбинате, одновременно учился в аэроклубе. Окончил </a:t>
            </a:r>
            <a:r>
              <a:rPr lang="ru-RU" sz="2400" b="1" i="1" dirty="0" err="1" smtClean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Борисоглебокое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военное авиационное училище летчиков. Принимал участие в советско-финской войне 1939 – 1940 годов. Совершил 47 боевых вылетов, сбил 4 финских самолёта, за что награждён орденом Красной Звезды (1940). </a:t>
            </a:r>
            <a:endParaRPr lang="ru-RU" sz="2400" b="1" i="1" dirty="0">
              <a:solidFill>
                <a:srgbClr val="00206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ll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apisarevskaya.rusedu.net/gallery/1415/den_pobedy_str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9552" y="476672"/>
            <a:ext cx="86044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 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боях Великой Отечественной войны с июня 1941 года. Произвёл более 60-и боевых вылетов. Летом и осенью 1941 года, сражался под Москвой. За боевые отличия был награждён орденами Красного Знамени (1941) и орденом 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Ленина</a:t>
            </a:r>
            <a:r>
              <a:rPr lang="en-US" sz="2400" b="1" i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sz="2000" b="1" i="1" dirty="0" smtClean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sz="2000" b="1" i="1" dirty="0" smtClean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lnSpc>
                <a:spcPct val="90000"/>
              </a:lnSpc>
            </a:pPr>
            <a:endParaRPr lang="en-US" sz="2000" b="1" i="1" dirty="0" smtClean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i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Звание Героя Советского Союза с вручением ордена Ленина и медали "Золотая Звезда" Виктору Васильевичу Талалихину присвоено Указом Президиума Верховного Совета СССР от 8 августа 1941 года за первый в истории авиации ночной таран вражеского бомбардировщика.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sz="2000" b="1" i="1" dirty="0" smtClean="0">
              <a:solidFill>
                <a:srgbClr val="7030A0"/>
              </a:solidFill>
            </a:endParaRPr>
          </a:p>
          <a:p>
            <a:pPr>
              <a:lnSpc>
                <a:spcPct val="90000"/>
              </a:lnSpc>
            </a:pPr>
            <a:endParaRPr lang="en-US" sz="2000" b="1" i="1" dirty="0" smtClean="0">
              <a:solidFill>
                <a:srgbClr val="7030A0"/>
              </a:solidFill>
            </a:endParaRPr>
          </a:p>
          <a:p>
            <a:pPr>
              <a:lnSpc>
                <a:spcPct val="90000"/>
              </a:lnSpc>
            </a:pPr>
            <a:endParaRPr lang="en-US" sz="2000" b="1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apisarevskaya.rusedu.net/gallery/1415/den_pobedy_str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CIMG00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692696"/>
            <a:ext cx="3564710" cy="475252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539552" y="332656"/>
            <a:ext cx="4572000" cy="52691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b="1" i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b="1" i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Вскоре </a:t>
            </a:r>
            <a:r>
              <a:rPr lang="ru-RU" sz="2000" b="1" i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Талалихин был назначен командиром эскадрильи, ему было присвоено звание лейтенанта. Славный летчик участвовал во многих воздушных боях под Москвой, сбил еще пять вражеских самолетов лично и один в группе. Погиб смертью храбрых в неравной схватке с фашистскими истребителями 27 октября 1941 года.</a:t>
            </a:r>
          </a:p>
          <a:p>
            <a:pPr>
              <a:lnSpc>
                <a:spcPct val="80000"/>
              </a:lnSpc>
            </a:pPr>
            <a:endParaRPr lang="ru-RU" sz="2000" b="1" i="1" dirty="0" smtClean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b="1" i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</a:t>
            </a:r>
            <a:r>
              <a:rPr lang="ru-RU" sz="2000" b="1" i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Похоронен </a:t>
            </a:r>
            <a:r>
              <a:rPr lang="ru-RU" sz="2000" b="1" i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В.В. Талалихин с воинскими почестями на Новодевичьем кладбище в Москве. Приказом Народного Комиссара Обороны СССР от 30 августа 1948 года навечно зачислен в списки первой эскадрильи истребительного авиационного полка, в составе которою он сражался с врагом под Москвой</a:t>
            </a:r>
            <a:endParaRPr lang="ru-RU" sz="2000" b="1" i="1" dirty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apisarevskaya.rusedu.net/gallery/1415/den_pobedy_str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39552" y="476672"/>
            <a:ext cx="86044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  <a:hlinkClick r:id="rId3" tooltip="8 августа"/>
              </a:rPr>
              <a:t> </a:t>
            </a:r>
          </a:p>
          <a:p>
            <a:endParaRPr lang="en-US" sz="2000" b="1" i="1" dirty="0" smtClean="0">
              <a:solidFill>
                <a:srgbClr val="0070C0"/>
              </a:solidFill>
              <a:hlinkClick r:id="rId3" tooltip="8 августа"/>
            </a:endParaRPr>
          </a:p>
          <a:p>
            <a:endParaRPr lang="en-US" sz="2800" b="1" i="1" dirty="0" smtClean="0">
              <a:solidFill>
                <a:srgbClr val="0070C0"/>
              </a:solidFill>
              <a:hlinkClick r:id="rId3" tooltip="8 августа"/>
            </a:endParaRPr>
          </a:p>
          <a:p>
            <a:r>
              <a:rPr lang="ru-RU" sz="28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3" tooltip="8 августа"/>
              </a:rPr>
              <a:t>8 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3" tooltip="8 августа"/>
              </a:rPr>
              <a:t>августа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4" tooltip="1941 год"/>
              </a:rPr>
              <a:t>1941 года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«за образцовое выполнение боевых заданий командования на фронте борьбы с германским фашизмом и проявленные при этом отвагу и геройство» ему присвоено звание Героя Советского Союза.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Награждён орденами 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5" tooltip="Орден Ленина"/>
              </a:rPr>
              <a:t>Ленина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 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6" tooltip="Орден Красного Знамени"/>
              </a:rPr>
              <a:t>Красного Знамени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и 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7" tooltip="Орден Красной Звезды"/>
              </a:rPr>
              <a:t>Красной Звезды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2800" b="1" i="1" dirty="0">
              <a:solidFill>
                <a:srgbClr val="0070C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0"/>
            <a:ext cx="3143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Награды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6390" name="Picture 6" descr="http://upload.wikimedia.org/wikipedia/commons/thumb/5/52/Soviet_stamp_Talalihin.jpg/300px-Soviet_stamp_Talalihi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0112" y="4437112"/>
            <a:ext cx="2857500" cy="204787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apisarevskaya.rusedu.net/gallery/1415/den_pobedy_str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836713"/>
            <a:ext cx="79208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 честь Виктора Талалихина 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названы 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3" tooltip="Улица Талалихина"/>
              </a:rPr>
              <a:t>улицы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в </a:t>
            </a:r>
            <a:r>
              <a:rPr lang="ru-RU" sz="2000" b="1" i="1" dirty="0" err="1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4" tooltip="Аткарск"/>
              </a:rPr>
              <a:t>Аткарске</a:t>
            </a:r>
            <a:r>
              <a:rPr lang="ru-RU" sz="2000" b="1" i="1" dirty="0" err="1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</a:t>
            </a:r>
            <a:r>
              <a:rPr lang="ru-RU" sz="2000" b="1" i="1" dirty="0" err="1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5" tooltip="Батайск"/>
              </a:rPr>
              <a:t>Батайске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 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6" tooltip="Винница"/>
              </a:rPr>
              <a:t>Виннице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 </a:t>
            </a:r>
            <a:r>
              <a:rPr lang="ru-RU" sz="2000" b="1" i="1" dirty="0" err="1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7" tooltip="Владивосток"/>
              </a:rPr>
              <a:t>Владивостокe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 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8" tooltip="Владикавказ"/>
              </a:rPr>
              <a:t>Владикавказе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 </a:t>
            </a:r>
            <a:r>
              <a:rPr lang="ru-RU" sz="2000" b="1" i="1" dirty="0" err="1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9" tooltip="Вольск"/>
              </a:rPr>
              <a:t>Вольске</a:t>
            </a:r>
            <a:r>
              <a:rPr lang="ru-RU" sz="2000" b="1" i="1" dirty="0" err="1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</a:t>
            </a:r>
            <a:r>
              <a:rPr lang="ru-RU" sz="2000" b="1" i="1" dirty="0" err="1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10" tooltip="Гомель"/>
              </a:rPr>
              <a:t>Гомеле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 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11" tooltip="Домодедово (город)"/>
              </a:rPr>
              <a:t>Домодедово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 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12" tooltip="Днепропетровск"/>
              </a:rPr>
              <a:t>Днепропетровске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 </a:t>
            </a:r>
            <a:r>
              <a:rPr lang="ru-RU" sz="2000" b="1" i="1" dirty="0" err="1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13" tooltip="Запорожье"/>
              </a:rPr>
              <a:t>Запорожье</a:t>
            </a:r>
            <a:r>
              <a:rPr lang="ru-RU" sz="2000" b="1" i="1" dirty="0" err="1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</a:t>
            </a:r>
            <a:r>
              <a:rPr lang="ru-RU" sz="2000" b="1" i="1" dirty="0" err="1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14" tooltip="Золотоноша"/>
              </a:rPr>
              <a:t>Золотоноше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 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15" tooltip="Иркутск"/>
              </a:rPr>
              <a:t>Иркутске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(проезд), 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16" tooltip="Калининград"/>
              </a:rPr>
              <a:t>Калининграде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 </a:t>
            </a:r>
            <a:r>
              <a:rPr lang="ru-RU" sz="2000" b="1" i="1" dirty="0" err="1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17" tooltip="Краснодар"/>
              </a:rPr>
              <a:t>Краснодаре</a:t>
            </a:r>
            <a:r>
              <a:rPr lang="ru-RU" sz="2000" b="1" i="1" dirty="0" err="1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</a:t>
            </a:r>
            <a:r>
              <a:rPr lang="ru-RU" sz="2000" b="1" i="1" dirty="0" err="1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18" tooltip="Москва"/>
              </a:rPr>
              <a:t>Москве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(ранее </a:t>
            </a:r>
            <a:r>
              <a:rPr lang="ru-RU" sz="2000" b="1" i="1" dirty="0" err="1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Мясная-Бульварная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), 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19" tooltip="Омск"/>
              </a:rPr>
              <a:t>Омске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2000" b="1" i="1" dirty="0" err="1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Подольске,</a:t>
            </a:r>
            <a:r>
              <a:rPr lang="ru-RU" sz="2000" b="1" i="1" dirty="0" err="1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20" tooltip="Санкт-Петербург"/>
              </a:rPr>
              <a:t>Санкт-Петербурге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 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21" tooltip="Челябинск"/>
              </a:rPr>
              <a:t>Челябинске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Лодейное Поле.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Имя Виктора Талалихина носят школа № 480 г. Москва; № 2 г. 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11" tooltip="Домодедово (город)"/>
              </a:rPr>
              <a:t>Домодедово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; Технологический колледж № 28 (г. Москва; ранее ПТУ № 100; музей В. Талалихина).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Установлены памятники 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22" tooltip="Памятник Талалихину (Подольск) (страница отсутствует)"/>
              </a:rPr>
              <a:t>в Подольске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в 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23" tooltip="1960 год"/>
              </a:rPr>
              <a:t>1960 году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и 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24" tooltip="Памятник Талалихину (Москва)"/>
              </a:rPr>
              <a:t>в Москве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в 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25" tooltip="2001 год"/>
              </a:rPr>
              <a:t>2001 году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На 43 км 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26" tooltip="Варшавское шоссе"/>
              </a:rPr>
              <a:t>Варшавского шоссе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в 1969 году открыт мемориал Талалихина.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Про лётчика Талалихина исполняли песни группы 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27" tooltip="Аквариум (группа)"/>
              </a:rPr>
              <a:t>«Аквариум»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 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28" tooltip="Хуй забей"/>
              </a:rPr>
              <a:t>«ХЗ»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и певица Марина Хлебникова.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Городской парк культуры и отдыха города 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hlinkClick r:id="rId29" tooltip="Подольск"/>
              </a:rPr>
              <a:t>Подольска</a:t>
            </a:r>
            <a:r>
              <a:rPr lang="ru-RU" sz="2000" b="1" i="1" dirty="0" smtClean="0">
                <a:solidFill>
                  <a:srgbClr val="0070C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носит имя Талалихина.</a:t>
            </a:r>
            <a:endParaRPr lang="ru-RU" sz="2000" b="1" i="1" dirty="0">
              <a:solidFill>
                <a:srgbClr val="0070C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0"/>
            <a:ext cx="2643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Память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tapisarevskaya.rusedu.net/gallery/1415/den_pobedy_str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9458" name="Picture 2" descr="File:Viktor Talalikhin Monument in Podols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548680"/>
            <a:ext cx="4286250" cy="5715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395536" y="404664"/>
            <a:ext cx="3563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Памятник Виктору Талалихину в Центральном городском парке им. Талалихина в Подольске</a:t>
            </a:r>
            <a:endParaRPr lang="ru-RU" sz="3600" b="1" i="1" dirty="0">
              <a:solidFill>
                <a:srgbClr val="00B05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apisarevskaya.rusedu.net/gallery/1415/den_pobedy_str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82" name="Picture 2" descr="File:Talalikh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04664"/>
            <a:ext cx="4032448" cy="605372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332656"/>
            <a:ext cx="3816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00B05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Памятник В.В Талалихину в </a:t>
            </a:r>
            <a:r>
              <a:rPr lang="ru-RU" sz="4000" b="1" i="1" dirty="0" smtClean="0">
                <a:solidFill>
                  <a:srgbClr val="00B05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Кузнечиках</a:t>
            </a:r>
            <a:r>
              <a:rPr lang="en-US" sz="4000" b="1" i="1" dirty="0" smtClean="0">
                <a:solidFill>
                  <a:srgbClr val="00B05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4000" b="1" i="1" dirty="0">
              <a:solidFill>
                <a:srgbClr val="00B05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apisarevskaya.rusedu.net/gallery/1415/den_pobedy_str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06" name="Picture 2" descr="http://upload.wikimedia.org/wikipedia/commons/4/40/Panfilov_Dovator_Talalikhin_Novod_5.jpg?uselang=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7625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55576" y="5903893"/>
            <a:ext cx="7812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Памятник защитникам Москвы в 1941 году - Л. М. </a:t>
            </a:r>
            <a:r>
              <a:rPr lang="ru-RU" sz="2800" b="1" i="1" dirty="0" err="1" smtClean="0">
                <a:solidFill>
                  <a:srgbClr val="002060"/>
                </a:solidFill>
              </a:rPr>
              <a:t>Доватору</a:t>
            </a:r>
            <a:r>
              <a:rPr lang="ru-RU" sz="2800" b="1" i="1" dirty="0" smtClean="0">
                <a:solidFill>
                  <a:srgbClr val="002060"/>
                </a:solidFill>
              </a:rPr>
              <a:t>, В. В. Талалихину, И. В. Панфилову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305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Зайка</dc:creator>
  <cp:lastModifiedBy>Зайка</cp:lastModifiedBy>
  <cp:revision>5</cp:revision>
  <dcterms:created xsi:type="dcterms:W3CDTF">2014-03-16T15:31:21Z</dcterms:created>
  <dcterms:modified xsi:type="dcterms:W3CDTF">2014-03-17T15:20:37Z</dcterms:modified>
</cp:coreProperties>
</file>