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94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028972A-8D9F-4B74-95C8-CE7C68C9DB86}" type="datetimeFigureOut">
              <a:rPr lang="ru-RU" smtClean="0"/>
              <a:pPr/>
              <a:t>26.01.2021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CED71E4-FE45-4FCC-9CB4-F4CB7D8545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28972A-8D9F-4B74-95C8-CE7C68C9DB86}" type="datetimeFigureOut">
              <a:rPr lang="ru-RU" smtClean="0"/>
              <a:pPr/>
              <a:t>26.01.2021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ED71E4-FE45-4FCC-9CB4-F4CB7D8545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28972A-8D9F-4B74-95C8-CE7C68C9DB86}" type="datetimeFigureOut">
              <a:rPr lang="ru-RU" smtClean="0"/>
              <a:pPr/>
              <a:t>26.01.2021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ED71E4-FE45-4FCC-9CB4-F4CB7D8545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28972A-8D9F-4B74-95C8-CE7C68C9DB86}" type="datetimeFigureOut">
              <a:rPr lang="ru-RU" smtClean="0"/>
              <a:pPr/>
              <a:t>26.01.2021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ED71E4-FE45-4FCC-9CB4-F4CB7D85455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28972A-8D9F-4B74-95C8-CE7C68C9DB86}" type="datetimeFigureOut">
              <a:rPr lang="ru-RU" smtClean="0"/>
              <a:pPr/>
              <a:t>26.01.2021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ED71E4-FE45-4FCC-9CB4-F4CB7D85455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28972A-8D9F-4B74-95C8-CE7C68C9DB86}" type="datetimeFigureOut">
              <a:rPr lang="ru-RU" smtClean="0"/>
              <a:pPr/>
              <a:t>26.01.2021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ED71E4-FE45-4FCC-9CB4-F4CB7D85455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28972A-8D9F-4B74-95C8-CE7C68C9DB86}" type="datetimeFigureOut">
              <a:rPr lang="ru-RU" smtClean="0"/>
              <a:pPr/>
              <a:t>26.01.2021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ED71E4-FE45-4FCC-9CB4-F4CB7D8545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28972A-8D9F-4B74-95C8-CE7C68C9DB86}" type="datetimeFigureOut">
              <a:rPr lang="ru-RU" smtClean="0"/>
              <a:pPr/>
              <a:t>26.01.2021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ED71E4-FE45-4FCC-9CB4-F4CB7D85455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28972A-8D9F-4B74-95C8-CE7C68C9DB86}" type="datetimeFigureOut">
              <a:rPr lang="ru-RU" smtClean="0"/>
              <a:pPr/>
              <a:t>26.01.2021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ED71E4-FE45-4FCC-9CB4-F4CB7D8545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028972A-8D9F-4B74-95C8-CE7C68C9DB86}" type="datetimeFigureOut">
              <a:rPr lang="ru-RU" smtClean="0"/>
              <a:pPr/>
              <a:t>26.01.2021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ED71E4-FE45-4FCC-9CB4-F4CB7D8545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028972A-8D9F-4B74-95C8-CE7C68C9DB86}" type="datetimeFigureOut">
              <a:rPr lang="ru-RU" smtClean="0"/>
              <a:pPr/>
              <a:t>26.01.2021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CED71E4-FE45-4FCC-9CB4-F4CB7D85455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028972A-8D9F-4B74-95C8-CE7C68C9DB86}" type="datetimeFigureOut">
              <a:rPr lang="ru-RU" smtClean="0"/>
              <a:pPr/>
              <a:t>26.01.2021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CED71E4-FE45-4FCC-9CB4-F4CB7D85455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LearningApps.docx" TargetMode="External"/><Relationship Id="rId2" Type="http://schemas.openxmlformats.org/officeDocument/2006/relationships/hyperlink" Target="&#1050;&#1088;&#1086;&#1089;&#1089;&#1074;&#1086;&#1088;&#1076;%20&#1046;&#1072;&#1085;&#1088;&#1099;%20&#1082;&#1080;&#1085;&#1086;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uchportfolio.ru/s9422471914/?page=14505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 smtClean="0"/>
              <a:t>Кроссворд «Жанры кино»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Спиридонова Тамара Ивановна</a:t>
            </a:r>
          </a:p>
          <a:p>
            <a:r>
              <a:rPr lang="ru-RU" dirty="0" smtClean="0"/>
              <a:t>Педагог высшей категории</a:t>
            </a:r>
          </a:p>
          <a:p>
            <a:r>
              <a:rPr lang="ru-RU" dirty="0" smtClean="0"/>
              <a:t>ГБОУДО ЦДТ «Замоскворечье» г. </a:t>
            </a:r>
            <a:r>
              <a:rPr lang="ru-RU" dirty="0" smtClean="0"/>
              <a:t>Москва</a:t>
            </a:r>
          </a:p>
          <a:p>
            <a:r>
              <a:rPr lang="ru-RU" dirty="0" smtClean="0"/>
              <a:t>2021 год</a:t>
            </a: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Каждый из них способен найти своего благодарного зрителя. На любой вкус индустрия кино создала настоящие шедевры, отказаться от просмотров которых невозможно. Самые популярные жанры фильмов включают в себя: детективы, </a:t>
            </a:r>
            <a:r>
              <a:rPr lang="ru-RU" dirty="0" smtClean="0"/>
              <a:t>приключения</a:t>
            </a:r>
            <a:r>
              <a:rPr lang="ru-RU" dirty="0" smtClean="0"/>
              <a:t>, </a:t>
            </a:r>
            <a:r>
              <a:rPr lang="ru-RU" dirty="0" err="1" smtClean="0"/>
              <a:t>фентази</a:t>
            </a:r>
            <a:r>
              <a:rPr lang="ru-RU" dirty="0" smtClean="0"/>
              <a:t>, триллеры, трагедии, комедии</a:t>
            </a:r>
            <a:r>
              <a:rPr lang="ru-RU" dirty="0" smtClean="0"/>
              <a:t>, фантастика </a:t>
            </a:r>
            <a:r>
              <a:rPr lang="ru-RU" dirty="0" smtClean="0"/>
              <a:t>боевик, драма, сказка и </a:t>
            </a:r>
            <a:r>
              <a:rPr lang="ru-RU" dirty="0" smtClean="0"/>
              <a:t>прочее</a:t>
            </a:r>
            <a:r>
              <a:rPr lang="ru-RU" dirty="0" smtClean="0"/>
              <a:t>. Вам впереди предстоит разгадать кроссворд!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Жанры кино разнообразны</a:t>
            </a:r>
            <a:endParaRPr lang="ru-RU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2020 кроссворд жанры кино Найди среди букв жанры кино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83568" y="1484784"/>
            <a:ext cx="7344816" cy="432048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 Задание: «</a:t>
            </a:r>
            <a:r>
              <a:rPr lang="ru-RU" dirty="0" smtClean="0"/>
              <a:t>Нажав на </a:t>
            </a:r>
            <a:r>
              <a:rPr lang="ru-RU" dirty="0" smtClean="0"/>
              <a:t>ОК, на</a:t>
            </a:r>
            <a:r>
              <a:rPr lang="ru-RU" dirty="0" smtClean="0"/>
              <a:t>йти </a:t>
            </a:r>
            <a:r>
              <a:rPr lang="ru-RU" dirty="0" smtClean="0"/>
              <a:t>среди букв жанры кино»</a:t>
            </a:r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2020 кроссворд жанры кино ты верно выполнил задание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83568" y="1556792"/>
            <a:ext cx="7128792" cy="4176464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Зеленый цвет слов означает »Ты верно выполнил задание»</a:t>
            </a:r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hlinkClick r:id="rId2" action="ppaction://hlinkfile"/>
              </a:rPr>
              <a:t>Кроссворд Жанры кино.</a:t>
            </a:r>
            <a:r>
              <a:rPr lang="en-US" dirty="0" err="1" smtClean="0">
                <a:hlinkClick r:id="rId2" action="ppaction://hlinkfile"/>
              </a:rPr>
              <a:t>docx</a:t>
            </a:r>
            <a:endParaRPr lang="ru-RU" dirty="0" smtClean="0"/>
          </a:p>
          <a:p>
            <a:r>
              <a:rPr lang="en-US" dirty="0" smtClean="0">
                <a:hlinkClick r:id="rId3" action="ppaction://hlinkfile"/>
              </a:rPr>
              <a:t>LearningApps.docx</a:t>
            </a:r>
            <a:endParaRPr lang="ru-RU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Используемые интернет ресурсы</a:t>
            </a:r>
            <a:endParaRPr lang="ru-RU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https://uchportfolio.ru/s9422471914/?</a:t>
            </a:r>
            <a:r>
              <a:rPr lang="en-US" dirty="0" smtClean="0">
                <a:hlinkClick r:id="rId2"/>
              </a:rPr>
              <a:t>page=14505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Используемые интернет ресурсы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119</TotalTime>
  <Words>75</Words>
  <Application>Microsoft Office PowerPoint</Application>
  <PresentationFormat>Экран (4:3)</PresentationFormat>
  <Paragraphs>14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Открытая</vt:lpstr>
      <vt:lpstr>Кроссворд «Жанры кино»</vt:lpstr>
      <vt:lpstr>Жанры кино разнообразны</vt:lpstr>
      <vt:lpstr> Задание: «Нажав на ОК, найти среди букв жанры кино»</vt:lpstr>
      <vt:lpstr>Зеленый цвет слов означает »Ты верно выполнил задание»</vt:lpstr>
      <vt:lpstr>Используемые интернет ресурсы</vt:lpstr>
      <vt:lpstr>Используемые интернет ресурсы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Кроссворд «Жанры кино»</dc:title>
  <dc:creator>Lenovo</dc:creator>
  <cp:lastModifiedBy>Lenovo</cp:lastModifiedBy>
  <cp:revision>13</cp:revision>
  <dcterms:created xsi:type="dcterms:W3CDTF">2021-01-25T01:25:10Z</dcterms:created>
  <dcterms:modified xsi:type="dcterms:W3CDTF">2021-01-26T00:06:24Z</dcterms:modified>
</cp:coreProperties>
</file>