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2" autoAdjust="0"/>
    <p:restoredTop sz="94660"/>
  </p:normalViewPr>
  <p:slideViewPr>
    <p:cSldViewPr>
      <p:cViewPr varScale="1">
        <p:scale>
          <a:sx n="87" d="100"/>
          <a:sy n="87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2443-1442-4DA4-92BA-9558809084E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BB0B0A-D20D-4FA4-BC1E-702AD96EE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5687-ED2C-4537-943B-2DE54E79E82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BF50-F780-498C-A49C-994083D7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2DAE-02E6-40EB-96A9-FD300EDBBF82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1BF4-C151-42A7-A6D3-436DEF44C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235E-A69C-4504-B95E-C406241C730E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9676-96BE-425E-9168-31F62A11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3A4D-CF00-45F3-9A89-24C86354C86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0D41-E7B6-4B61-94D2-D48C5849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0AE1-1761-451F-94F9-65920CF1DEBA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5B48-B016-4AAB-9188-1DE537C22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A4F8B6-1D7E-4CA6-B17B-F506C6729823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EB836A-3199-44F4-A620-7E819902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3267-746E-4CD6-94D9-CCAEB84D09E5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B5F5-9BDD-41DA-92B7-F9D9A453F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C3EA-7F5B-441D-A82F-2579E70D6EA9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6B1-A41A-4294-B459-DA9673DDB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354D-6A2C-475B-90A8-249121FC3974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7677-50C9-4BD3-AD64-16E306F1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7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CBD-EA16-47FD-ACA4-2D026F8C9152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FF96-08C3-4989-B733-2DED8379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C8F9E-EA54-485A-BEC1-F6A1EACB96EB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97E35-0CCB-422D-B2EA-C43BD7817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18" r:id="rId3"/>
    <p:sldLayoutId id="2147483719" r:id="rId4"/>
    <p:sldLayoutId id="2147483726" r:id="rId5"/>
    <p:sldLayoutId id="2147483727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0;&#1044;&#1067;&#1043;&#1045;&#1049;&#1057;&#1050;&#1048;&#1049;%20&#1071;&#1047;&#1067;&#1050;\&#1050;&#1072;&#1073;&#1072;&#1088;&#1076;&#1072;%20&#17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haskor.ru/posts_images_200911/392_300_11963_rulitbig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p.edu.ru/asp/images/406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ipk.ru/pnpo/2008/shovg/1.files/image00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eb-web.ru/feb/lermenc/Pictures/Lre336-1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0;&#1044;&#1067;&#1043;&#1045;&#1049;&#1057;&#1050;&#1048;&#1049;%20&#1071;&#1047;&#1067;&#1050;\004%20&#1051;&#1080;&#1083;&#1091;%20-%20&#1055;&#1086;&#1081;%20&#1050;&#1072;&#1074;&#1082;&#1072;&#1079;-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19.radikal.ru/i192/0909/2c/7b57dba0e5f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miranimashek.ucoz.ru/_ph/71/2/253809365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4.immage.de/1811vlcsnap2009111812h42m42s23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avalon-vp.ucoz.ru/_ph/1/2/370741405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lex.ru/rpg/WebPict/fullpic/0008-914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hyperlink" Target="http://www.pravda-kmv.ru/images/newspics/gravuio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atype.ru/help/language/pictures/2.gif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thumb/c/c2/Adyge_alphabet_1927_%282%29.JPG/250px-Adyge_alphabet_1927_%282%29.JPG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rcassianlibrary.org/lib/00017/00017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ezan.ru/mv.htm83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005.radikal.ru/0711/b5/fe1e044c522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grbrd.ru/joom/components/com_datsogallery/img_originals/D20A978E6C93-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2006-12.photosight.ru/20/18273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g.galya.ru/galya.ru/Pictures2/catalog_diary/2009/05/26/t4_127568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benedict.files.wordpress.com/2007/03/ancient-books.jpg?w=50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0;&#1044;&#1067;&#1043;&#1045;&#1049;&#1057;&#1050;&#1048;&#1049;%20&#1071;&#1047;&#1067;&#1050;\&#1072;&#1076;&#1099;&#1075;&#1072;-1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otomka2.msk.ru/krakow/kotomka.com_kost_mariacki3_8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g.oboz.obozrevatel.com/files/NewsPhoto/2008/12/07/272925/134544_image_lar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по теме: День Адыгейского языка и письменности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4343400"/>
            <a:ext cx="4343400" cy="2209800"/>
          </a:xfrm>
        </p:spPr>
        <p:txBody>
          <a:bodyPr>
            <a:normAutofit/>
          </a:bodyPr>
          <a:lstStyle/>
          <a:p>
            <a:pPr marL="63500" eaLnBrk="1" hangingPunct="1">
              <a:lnSpc>
                <a:spcPct val="90000"/>
              </a:lnSpc>
            </a:pP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marL="63500" eaLnBrk="1" hangingPunct="1">
              <a:lnSpc>
                <a:spcPct val="90000"/>
              </a:lnSpc>
            </a:pP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 11 Б класса </a:t>
            </a:r>
          </a:p>
          <a:p>
            <a:pPr marL="63500" eaLnBrk="1" hangingPunct="1">
              <a:lnSpc>
                <a:spcPct val="90000"/>
              </a:lnSpc>
            </a:pP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Трияндофилиди Василий </a:t>
            </a:r>
          </a:p>
          <a:p>
            <a:pPr marL="63500" eaLnBrk="1" hangingPunct="1">
              <a:lnSpc>
                <a:spcPct val="90000"/>
              </a:lnSpc>
            </a:pP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Цоколова Виктория </a:t>
            </a:r>
          </a:p>
          <a:p>
            <a:pPr marL="63500" eaLnBrk="1" hangingPunct="1">
              <a:lnSpc>
                <a:spcPct val="90000"/>
              </a:lnSpc>
            </a:pP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адыгейского языка</a:t>
            </a:r>
          </a:p>
          <a:p>
            <a:pPr marL="635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Батмен Светлана Рамазановна</a:t>
            </a:r>
            <a:endParaRPr lang="ru-RU" altLang="ru-RU" sz="2800" smtClean="0">
              <a:solidFill>
                <a:schemeClr val="tx1"/>
              </a:solidFill>
            </a:endParaRPr>
          </a:p>
        </p:txBody>
      </p:sp>
      <p:pic>
        <p:nvPicPr>
          <p:cNvPr id="4" name="Picture 5" descr="АДЫГЕЯ-КАВКА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70" y="2819400"/>
            <a:ext cx="4345405" cy="357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Кабарда ®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24384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Начало планомерной и организованной книгоиздательской деятельности в автономной области было положено 8 мая 1928 года решением президиума облисполкома о создании областного издательства «Адыгейская печать».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Молодое книжное издательство выпускало на адыгейском языке буквари, учебники, общественно-политическую, художественную, сельскохозяйственную и санитарно-просветительную литературу.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июле 1930 года объединяются два издательства — книжное и газетное — и создается Адыгнациздат (Адыгейское национальное издательство). </a:t>
            </a:r>
          </a:p>
        </p:txBody>
      </p:sp>
      <p:pic>
        <p:nvPicPr>
          <p:cNvPr id="14341" name="Picture 5" descr="Картинка 2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5720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31242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период временной оккупации Адыгеи издательство прекращает свою работу. 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Шли годы, менялся статус издательства. В 1992 году, после провозглашения республики, создается Адыгейское республиканское книжное издательство. 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Гордостью издательского коллектива является учебная книга. Отношение к ней особое, трогательное, уважительное. Учебник — как подлинный родник для тех, кто приобщается к образованию, богатству знаний и духовных ценностей. Он меняется по содержанию, оформлению, предназначению. С годами взамен рукописных и литографированных учебных книг появляются современные и более совершенные буквари, составленные 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А.Д.Хатковым, Д.А.Ашхамафом, А.О.Хоретлевым, Ф.Н.Чамоковой, Д.М.Тамбиевой.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5365" name="Picture 5" descr="Картинка 3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2339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23622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своеобразном издательском списке авторов учебной книги значатся многие известные школьникам имена: З.И.Керашева, Х.Б.Дауров, М.Х.Шхапацева, Ш.И.Брантов, Ц.Р.Абатова, З.Г.Калиниченко, А.С. Усова, А.В.Лаптев, А.Ш. Шхалахов, А.А.Схаляхо, Ю.А.Тхаркахо.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Научную, научно-педагогическую и учебно-методическую литературу весомо представляют К.Г.Шаззо, У.С.Зекох, З.У.Блягоз, И.А.Шоров, А.А.Шаов, Б.М.Берсиров, М.Ш.Кунижев, Э.А.Шеуджен, Д.М.Нагучев.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6389" name="Picture 5" descr="Картинка 1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1054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839200" cy="1066800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 </a:t>
            </a: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Умар Хапхалович Берсей.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28194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Умар Хапхалович Берсей – просветитель, баснописец, автор букваря адыгейского языка.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У.Х.Берсей родился в 1807 году в одном из абадзехских аулов недалеко от нынешнего Майкопа. В гимназии он занимался и подготовкой национальных кадров. Как пишет доцент Д.А.Ашхамаф в статье "История черкесских алфавитов", Берсеев подготовил двух учителей этого языка из черкессов: один поступил в Екатеринодарскую гимназию, а другой - в Ново-Черкасскую. Одним из учеников У.Берсея был известный адыгский писатель-просветитель Адиль-Гирей Кешев (Каламбий).</a:t>
            </a:r>
          </a:p>
          <a:p>
            <a:pPr eaLnBrk="1" hangingPunct="1"/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7416" name="Picture 8" descr="Картинка 50 из 29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305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04 Лилу - Пой Кавказ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24384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Сознавая необходимость создания национальной письменности, У.Х. Берсей занялся составлением черкесского букваря. Директор гимназии Я.М. Неверов поощрял учебно-методическую деятельность Берсея. По его инициативе в 1853 году У.Берсей был командирован в Тифлис для завершения работы по составлению "Букваря". В том же году азбука черкесского языка У.Берсея,была одобрена Академией наук.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8437" name="Picture 5" descr="Картинка 12 из 104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286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20574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Впоследствии Берсей составил грамматику адыгейского языка. В 1862 году он совместно с известным кавказоведом Усларом разработал на русской графической основе азбуку кабардинского языка, с помощью которой печатались фольклорные тексты в «Сборнике материалов для описания местностей и племен Кавказа», записанные К. Атажукиным, П. Тамбиевым, Т. Кашежевым, Л. Г. Лопатинским.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Даут Алиевич Ашхамаф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4419600" cy="47244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Даут Алиевич Ашхамаф (1897-1946), первый адыгейский ученый – лингвист, фольклорист, в 1943 году сразу после освобождения г. Майкопа, 10 февраля, приступает к работе в учительском институте. До последнего дня своей жизни (23 июля 1946 г.) доцент Д. А. Ашхамаф работал заведующим кафедрой русского языка и литературы Майкопского Учительского института. Даут Алиевич в 1944 г. составил букварь адыгейского языка, на адыгейском языке вышли его учебники для 1-4-х классов.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2098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124200" cy="1066800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23622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История книги — это история сохранения памяти, собирания опыта многих стран, народов и времен. Магия книги — это чудо, сокровище, явленное в печатном слове. Книга сделалась неотъемлемой частью нашей повседневной жизни. Лучшие минуты человеческого прозрения и познания связаны с книгой.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Прав поэт: прекрасное пленяет навсегда...</a:t>
            </a:r>
          </a:p>
        </p:txBody>
      </p:sp>
      <p:pic>
        <p:nvPicPr>
          <p:cNvPr id="21510" name="Picture 6" descr="Картинка 31 из 4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41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2743200" cy="1066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22860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Изобретатели алфавита, закреплявшего письменность, пользовались особым уважением, считались святыми, но нередко их благие намерения заканчивались драматическим, а порой и трагическим исходом. По свидетельству Султан-Адиль Гирея, величайший поэт Черкесии, превосходный ориенталист Натаук Шеретлук «много лет трудился над созданием алфавита и составлением грамматики адыгского языка, совершенно успел в том и другом, но по настоянию духовенства принужден был предать огню труд свой».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149" name="Picture 5" descr="1811vlcsnap2009111812h42m42s2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648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Картинка 121 из 461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3810000" cy="48006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Это событие относится к первой четверти ХIХ века. И оно не помешало попыткам создания адыгейского алфавита на арабской, латинской и русской графических основах. В разработку адыгской письменности внесли свою лепту Султан Хан-Гирей, П.К.Услар, Л.Я.Люлье, Ш.Х.Анчок и другие. Созданием адыгейского алфавита занимались наши соплеменники за рубежом.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29400" y="457200"/>
            <a:ext cx="2286000" cy="3338513"/>
            <a:chOff x="2592" y="384"/>
            <a:chExt cx="1440" cy="2103"/>
          </a:xfrm>
        </p:grpSpPr>
        <p:pic>
          <p:nvPicPr>
            <p:cNvPr id="7177" name="Picture 4" descr="Картинка 3 из 2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4"/>
              <a:ext cx="1422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688" y="2256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Султан Хан-Гирей</a:t>
              </a:r>
            </a:p>
          </p:txBody>
        </p:sp>
      </p:grpSp>
      <p:pic>
        <p:nvPicPr>
          <p:cNvPr id="7178" name="Picture 10" descr="Картинка 1 из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2743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Картинка 4 из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533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81800" y="3886200"/>
            <a:ext cx="2008188" cy="2728913"/>
            <a:chOff x="4176" y="2400"/>
            <a:chExt cx="1265" cy="1719"/>
          </a:xfrm>
        </p:grpSpPr>
        <p:pic>
          <p:nvPicPr>
            <p:cNvPr id="7175" name="Picture 14" descr="Картинка 1 из 9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00"/>
              <a:ext cx="126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5"/>
            <p:cNvSpPr txBox="1">
              <a:spLocks noChangeArrowheads="1"/>
            </p:cNvSpPr>
            <p:nvPr/>
          </p:nvSpPr>
          <p:spPr bwMode="auto">
            <a:xfrm>
              <a:off x="4368" y="3888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П.К.Услар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5146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14 марта 1853 года в Тифлисе адыгейский язык обрел свое письменное воплощение. В этот день вышел первый букварь черкесского языка, составленный известным адыгским просветителем Умаром Берсеем. Спустя полтора столетия благодарные потомки установят День адыгейского языка и письменности в честь знаменательной даты и в целях популяризации и совершенствования письменной культуры и культуры речи.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Резкий толчок развитию письменности, газетного и книгоиздательского дела дали революционные события России начала ХХ века.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8197" name="Picture 5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420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48200" y="762000"/>
            <a:ext cx="4267200" cy="56388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1918 год ознаменовался появлением адыгейского алфавита, составленного А.И.Бекухом на арабской графической основе. За алфавитом последовали его букварь и книжка «История ислама», выпущенная в Екатеринодаре (Краснодаре). На титульном листе слова: «Знание — свет, незнание — тьма». Вслед за «Историей ислама» выходит «Iэлфыбэ» («Букварь») Гаруна Лесарука (Тлецерука). Букварь был признан комиссией Адыгейского просветительного общества в качестве учебного пособия для учащихся школ (изб-читален). Издание открывается напоминанием: «Все народности начинают обучение на родном языке. Мы также должны учиться».</a:t>
            </a:r>
          </a:p>
        </p:txBody>
      </p:sp>
      <p:pic>
        <p:nvPicPr>
          <p:cNvPr id="9221" name="Picture 5" descr="Картинка 1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Картинка 18 из 32396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24250"/>
            <a:ext cx="2114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8915400" cy="2627313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Написанием и выпуском букваря плодотворно занимались Сафербий Сиюхов, Ибрагим Хизетль, Шабан Кубов. Еще до 1917 года Сафербием Сиюховым был подготовлен букварь адыгейского языка на арабской графической основе, который вышел в свет только после Октябрьской революции. В 1919 году в соавторстве с Ибрагимом Хизетлем он переиздает букварь. А адыгейский букварь «Первая тропа» Сафербия Сиюхова и Шабана Кубова переиздавался пять раз.</a:t>
            </a:r>
          </a:p>
        </p:txBody>
      </p:sp>
      <p:pic>
        <p:nvPicPr>
          <p:cNvPr id="10247" name="Picture 7" descr="Картинка 33 из 32396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17526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Автором множества учебников, учебно-методических пособий и разработок для национальной школы является Чишмай Пшунелов.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становлении адыгейской письменности, создании учебно- методической и научно-педагогической литературы особое место занимают Дауд Ашхамаф и Николай Яковлев.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1268" name="Picture 4" descr="Картинка 51 из 3239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41148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1" name="Picture 7" descr="Картинка 2 из 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438400"/>
            <a:ext cx="3032125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27432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20-е годы XX века на адыгейском языке выходят книги разного характера.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Последовательное развитие книгоиздательского дела началось после образования Адыгейской автономной области. Однако его темпы сдерживались отсутствием собственной типографии, шрифтов, полиграфистов, книгоиздателей. Первые адыгейские книги в своем большинстве до 1925 года печатались в Москве.</a:t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С 1925 года, с момента организации в Ростове-на-Дону краевого книжного издательства, ставшего основой развития книгоиздательского дела на языках коренных народов Северного Кавказа, в Адыгее, как и в других автономиях, активизируется книгоиздательская работа. </a:t>
            </a:r>
          </a:p>
        </p:txBody>
      </p:sp>
      <p:pic>
        <p:nvPicPr>
          <p:cNvPr id="12295" name="Picture 7" descr="Картинка 8 из 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71800"/>
            <a:ext cx="32369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адыга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3962400" cy="57912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Национальная книга на языках горских народов, в короткие временные рамки получивших письменность, вызывала интерес зарубежных книгоиздателей и научных центров. В крайнациздат за образцами всех изданий на языках горцев обращались Кельнский, Будапештский, Кембриджский, Оксфордский университеты, Парижский институт интернациональной культуры, другие высшие учебные заведения и научные центры.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3317" name="Picture 5" descr="Картинка 1 из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191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Картинка 3 из 33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0862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7">
      <a:dk1>
        <a:sysClr val="windowText" lastClr="000000"/>
      </a:dk1>
      <a:lt1>
        <a:sysClr val="window" lastClr="FFFFFF"/>
      </a:lt1>
      <a:dk2>
        <a:srgbClr val="92D050"/>
      </a:dk2>
      <a:lt2>
        <a:srgbClr val="FFFF00"/>
      </a:lt2>
      <a:accent1>
        <a:srgbClr val="FFFF00"/>
      </a:accent1>
      <a:accent2>
        <a:srgbClr val="00B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FFFF00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</TotalTime>
  <Words>870</Words>
  <Application>Microsoft Office PowerPoint</Application>
  <PresentationFormat>Экран (4:3)</PresentationFormat>
  <Paragraphs>30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Проект по теме: День Адыгейского языка и письменности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Умар Хапхалович Берсей. </vt:lpstr>
      <vt:lpstr>Презентация PowerPoint</vt:lpstr>
      <vt:lpstr>Презентация PowerPoint</vt:lpstr>
      <vt:lpstr>Даут Алиевич Ашхамаф 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День Адыгейского языка и письменности</dc:title>
  <dc:creator>Евгения</dc:creator>
  <cp:lastModifiedBy>Евгения</cp:lastModifiedBy>
  <cp:revision>27</cp:revision>
  <dcterms:modified xsi:type="dcterms:W3CDTF">2015-01-29T21:15:25Z</dcterms:modified>
</cp:coreProperties>
</file>