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59" r:id="rId4"/>
    <p:sldId id="257" r:id="rId5"/>
    <p:sldId id="263" r:id="rId6"/>
    <p:sldId id="271" r:id="rId7"/>
    <p:sldId id="272" r:id="rId8"/>
    <p:sldId id="261" r:id="rId9"/>
    <p:sldId id="264" r:id="rId10"/>
    <p:sldId id="268" r:id="rId11"/>
    <p:sldId id="265" r:id="rId12"/>
    <p:sldId id="26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66"/>
    <a:srgbClr val="0099FF"/>
    <a:srgbClr val="FF6600"/>
    <a:srgbClr val="FF00FF"/>
    <a:srgbClr val="008000"/>
    <a:srgbClr val="6600CC"/>
    <a:srgbClr val="003399"/>
    <a:srgbClr val="FF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2" autoAdjust="0"/>
    <p:restoredTop sz="86201" autoAdjust="0"/>
  </p:normalViewPr>
  <p:slideViewPr>
    <p:cSldViewPr>
      <p:cViewPr varScale="1">
        <p:scale>
          <a:sx n="62" d="100"/>
          <a:sy n="62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5075-AF65-4E9A-905A-742D647D7A26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5B01-073A-4069-9979-27BBA0F79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Логоритмическое упражнение: </a:t>
            </a:r>
          </a:p>
          <a:p>
            <a:r>
              <a:rPr lang="ru-RU" dirty="0" smtClean="0"/>
              <a:t>Приготовим ручки, (энергичное </a:t>
            </a:r>
            <a:r>
              <a:rPr lang="ru-RU" dirty="0" err="1" smtClean="0"/>
              <a:t>потирание</a:t>
            </a:r>
            <a:r>
              <a:rPr lang="ru-RU" dirty="0" smtClean="0"/>
              <a:t> рук)</a:t>
            </a:r>
          </a:p>
          <a:p>
            <a:r>
              <a:rPr lang="ru-RU" dirty="0" smtClean="0"/>
              <a:t>Включим внимание (массаж мочек ушей</a:t>
            </a:r>
            <a:r>
              <a:rPr lang="ru-RU" baseline="0" dirty="0" smtClean="0"/>
              <a:t>)</a:t>
            </a:r>
            <a:endParaRPr lang="ru-RU" dirty="0" smtClean="0"/>
          </a:p>
          <a:p>
            <a:r>
              <a:rPr lang="ru-RU" dirty="0" smtClean="0"/>
              <a:t>Сейчас у нас</a:t>
            </a:r>
            <a:r>
              <a:rPr lang="ru-RU" baseline="0" dirty="0" smtClean="0"/>
              <a:t> будет (сжимание и разжимание кулачков)</a:t>
            </a:r>
          </a:p>
          <a:p>
            <a:r>
              <a:rPr lang="ru-RU" baseline="0" dirty="0" smtClean="0"/>
              <a:t>Сложное  задание. (руки положить на парту)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вопрос</a:t>
            </a:r>
            <a:r>
              <a:rPr lang="ru-RU" baseline="0" dirty="0" smtClean="0"/>
              <a:t> пропущенных букв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Наведением курсора на слова издаются звуки взрыва при неправильном ответе,</a:t>
            </a:r>
            <a:r>
              <a:rPr lang="ru-RU" baseline="0" dirty="0" smtClean="0"/>
              <a:t> аплодисменты - при правильном ответе. При щелчке левой кнопкой мыши неправильные слова исчезают, а правильное увеличивается.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5B01-073A-4069-9979-27BBA0F794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24F6-BC4E-42AE-9A0C-5FEB9CA09987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FACB-67CB-44BC-B295-01510161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sanin.udm.ru/upload/resize_cache/iblock/dfe/469_1000_1/50e30462-8ebc-4f5c-ad7f-21dae249afe6.jpg" TargetMode="External"/><Relationship Id="rId2" Type="http://schemas.openxmlformats.org/officeDocument/2006/relationships/hyperlink" Target="http://img-fotki.yandex.ru/get/3112/nag1953.3/0_6c80_473a64b0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eenmama.ru/dn_images/00/71/22/41/1188195411krakov_vokz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643182"/>
            <a:ext cx="5784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Словарная работа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4857760"/>
            <a:ext cx="3599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автор – Зорина А.Д.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учитель начальных классов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МС(К)ОУ С)К)ОШ </a:t>
            </a:r>
            <a:r>
              <a:rPr lang="en-US" b="1" i="1" dirty="0" smtClean="0">
                <a:solidFill>
                  <a:srgbClr val="002060"/>
                </a:solidFill>
                <a:latin typeface="Arno Pro" pitchFamily="18" charset="0"/>
              </a:rPr>
              <a:t>VIII </a:t>
            </a:r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 вида № 79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г. Ижевск </a:t>
            </a:r>
            <a:endParaRPr lang="ru-RU" b="1" i="1" dirty="0">
              <a:solidFill>
                <a:srgbClr val="00206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вокз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659382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8787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latin typeface="Bookman Old Style" pitchFamily="18" charset="0"/>
              </a:rPr>
              <a:t>Как называется  пункт пассажирских</a:t>
            </a:r>
          </a:p>
          <a:p>
            <a:pPr algn="r"/>
            <a:r>
              <a:rPr lang="ru-RU" sz="3200" b="1" dirty="0" smtClean="0">
                <a:latin typeface="Bookman Old Style" pitchFamily="18" charset="0"/>
              </a:rPr>
              <a:t>  перевозок  на автобусах?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869160"/>
            <a:ext cx="7710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  <a:latin typeface="Bookman Old Style" pitchFamily="18" charset="0"/>
              </a:rPr>
              <a:t>авт</a:t>
            </a:r>
            <a:r>
              <a:rPr lang="ru-RU" sz="9600" b="1" dirty="0" smtClean="0">
                <a:solidFill>
                  <a:srgbClr val="FF0066"/>
                </a:solidFill>
                <a:latin typeface="Bookman Old Style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Bookman Old Style" pitchFamily="18" charset="0"/>
              </a:rPr>
              <a:t>в</a:t>
            </a:r>
            <a:r>
              <a:rPr lang="ru-RU" sz="9600" b="1" dirty="0" smtClean="0">
                <a:solidFill>
                  <a:srgbClr val="FF0066"/>
                </a:solidFill>
                <a:latin typeface="Bookman Old Style" pitchFamily="18" charset="0"/>
              </a:rPr>
              <a:t>о</a:t>
            </a:r>
            <a:r>
              <a:rPr lang="ru-RU" sz="9600" b="1" dirty="0" smtClean="0">
                <a:latin typeface="Bookman Old Style" pitchFamily="18" charset="0"/>
              </a:rPr>
              <a:t>к</a:t>
            </a:r>
            <a:r>
              <a:rPr lang="ru-RU" sz="9600" b="1" dirty="0" smtClean="0">
                <a:solidFill>
                  <a:srgbClr val="0000FF"/>
                </a:solidFill>
                <a:latin typeface="Bookman Old Style" pitchFamily="18" charset="0"/>
              </a:rPr>
              <a:t>зал</a:t>
            </a:r>
            <a:endParaRPr lang="ru-RU" sz="9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500042"/>
            <a:ext cx="641643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Когда так говорят?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500702"/>
            <a:ext cx="7377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</a:rPr>
              <a:t>Устроили тут вокзал</a:t>
            </a:r>
            <a:r>
              <a:rPr lang="ru-RU" sz="4800" dirty="0" smtClean="0">
                <a:solidFill>
                  <a:srgbClr val="002060"/>
                </a:solidFill>
              </a:rPr>
              <a:t>!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660033"/>
                </a:solidFill>
                <a:latin typeface="Bookman Old Style" pitchFamily="18" charset="0"/>
              </a:rPr>
              <a:t> Как на вокзале!</a:t>
            </a:r>
            <a:endParaRPr lang="ru-RU" sz="600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б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7858148" cy="589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479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Использованные источники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2088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img-fotki.yandex.ru/get/3112/nag1953.3/0_6c80_473a64b0_XL</a:t>
            </a:r>
            <a:r>
              <a:rPr lang="ru-RU" dirty="0" smtClean="0"/>
              <a:t> -ижевский вокзал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4290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susanin.udm.ru/upload/resize_cache/iblock/dfe/469_1000_1/50e30462-8ebc-4f5c-ad7f-21dae249afe6.jpg</a:t>
            </a:r>
            <a:r>
              <a:rPr lang="ru-RU" dirty="0" smtClean="0"/>
              <a:t> автовокзал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651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www.greenmama.ru/dn_images/00/71/22/41/1188195411krakov_vokzal.jpg</a:t>
            </a:r>
            <a:r>
              <a:rPr lang="ru-RU" dirty="0" smtClean="0"/>
              <a:t>  ж/</a:t>
            </a:r>
            <a:r>
              <a:rPr lang="ru-RU" dirty="0" err="1" smtClean="0"/>
              <a:t>д</a:t>
            </a:r>
            <a:r>
              <a:rPr lang="ru-RU" dirty="0" smtClean="0"/>
              <a:t> вокзал в </a:t>
            </a:r>
            <a:r>
              <a:rPr lang="ru-RU" dirty="0" smtClean="0"/>
              <a:t>К</a:t>
            </a:r>
            <a:r>
              <a:rPr lang="ru-RU" dirty="0" smtClean="0"/>
              <a:t>ракове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4237753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300986" cy="3168352"/>
          </a:xfrm>
          <a:prstGeom prst="rect">
            <a:avLst/>
          </a:prstGeom>
        </p:spPr>
      </p:pic>
      <p:pic>
        <p:nvPicPr>
          <p:cNvPr id="3" name="Picture 2" descr="Вокзал. Аркады старого вокзала, Краковский желехнодорожный вокзал. Старое здание вокзала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09" y="1785926"/>
            <a:ext cx="4416491" cy="3312368"/>
          </a:xfrm>
          <a:prstGeom prst="rect">
            <a:avLst/>
          </a:prstGeom>
          <a:noFill/>
        </p:spPr>
      </p:pic>
      <p:pic>
        <p:nvPicPr>
          <p:cNvPr id="4" name="Рисунок 3" descr="автовокз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286256"/>
            <a:ext cx="4568754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142852"/>
            <a:ext cx="6317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Bookman Old Style" pitchFamily="18" charset="0"/>
              </a:rPr>
              <a:t>Назовите одним словом</a:t>
            </a:r>
            <a:endParaRPr lang="ru-RU" sz="36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643050"/>
            <a:ext cx="8929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latin typeface="Book Antiqua" pitchFamily="18" charset="0"/>
              </a:rPr>
              <a:t>в </a:t>
            </a:r>
            <a:r>
              <a:rPr lang="ru-RU" sz="10000" b="1" dirty="0" smtClean="0">
                <a:solidFill>
                  <a:srgbClr val="FF0000"/>
                </a:solidFill>
                <a:latin typeface="Book Antiqua" pitchFamily="18" charset="0"/>
              </a:rPr>
              <a:t>.  .</a:t>
            </a:r>
            <a:r>
              <a:rPr lang="ru-RU" sz="10000" b="1" dirty="0" smtClean="0">
                <a:latin typeface="Book Antiqua" pitchFamily="18" charset="0"/>
              </a:rPr>
              <a:t> </a:t>
            </a:r>
            <a:r>
              <a:rPr lang="ru-RU" sz="20000" b="1" dirty="0" smtClean="0">
                <a:latin typeface="Book Antiqua" pitchFamily="18" charset="0"/>
              </a:rPr>
              <a:t>зал</a:t>
            </a:r>
            <a:r>
              <a:rPr lang="ru-RU" sz="15000" b="1" dirty="0" smtClean="0">
                <a:latin typeface="Book Antiqua" pitchFamily="18" charset="0"/>
              </a:rPr>
              <a:t> </a:t>
            </a:r>
            <a:endParaRPr lang="ru-RU" sz="15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latin typeface="Book Antiqua" pitchFamily="18" charset="0"/>
              </a:rPr>
              <a:t>в</a:t>
            </a:r>
            <a:r>
              <a:rPr lang="ru-RU" sz="200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20000" b="1" dirty="0" smtClean="0">
                <a:solidFill>
                  <a:srgbClr val="0000FF"/>
                </a:solidFill>
                <a:latin typeface="Book Antiqua" pitchFamily="18" charset="0"/>
              </a:rPr>
              <a:t>к</a:t>
            </a:r>
            <a:r>
              <a:rPr lang="ru-RU" sz="20000" b="1" dirty="0" smtClean="0">
                <a:latin typeface="Book Antiqua" pitchFamily="18" charset="0"/>
              </a:rPr>
              <a:t>зал</a:t>
            </a:r>
            <a:r>
              <a:rPr lang="ru-RU" sz="15000" b="1" dirty="0" smtClean="0">
                <a:latin typeface="Book Antiqua" pitchFamily="18" charset="0"/>
              </a:rPr>
              <a:t> </a:t>
            </a:r>
            <a:endParaRPr lang="ru-RU" sz="15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4620"/>
            <a:ext cx="5286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Book Antiqua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9600" b="1" dirty="0" smtClean="0">
                <a:solidFill>
                  <a:srgbClr val="0000FF"/>
                </a:solidFill>
                <a:latin typeface="Book Antiqua" pitchFamily="18" charset="0"/>
              </a:rPr>
              <a:t>к</a:t>
            </a:r>
            <a:r>
              <a:rPr lang="ru-RU" sz="9600" b="1" dirty="0" smtClean="0">
                <a:latin typeface="Book Antiqua" pitchFamily="18" charset="0"/>
              </a:rPr>
              <a:t>зал -</a:t>
            </a:r>
            <a:endParaRPr lang="ru-RU" sz="96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928934"/>
            <a:ext cx="4381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Book Antiqua" pitchFamily="18" charset="0"/>
              </a:rPr>
              <a:t>6 б., 6 </a:t>
            </a:r>
            <a:r>
              <a:rPr lang="ru-RU" sz="8000" b="1" dirty="0" err="1" smtClean="0">
                <a:latin typeface="Book Antiqua" pitchFamily="18" charset="0"/>
              </a:rPr>
              <a:t>зв</a:t>
            </a:r>
            <a:r>
              <a:rPr lang="ru-RU" sz="8000" b="1" dirty="0" smtClean="0">
                <a:latin typeface="Book Antiqua" pitchFamily="18" charset="0"/>
              </a:rPr>
              <a:t>.</a:t>
            </a:r>
            <a:endParaRPr lang="ru-RU" sz="8000" b="1" dirty="0">
              <a:latin typeface="Book Antiqua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282" y="4643446"/>
            <a:ext cx="4286280" cy="714380"/>
            <a:chOff x="214282" y="3929066"/>
            <a:chExt cx="4286280" cy="7143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786182" y="3929066"/>
              <a:ext cx="714380" cy="7143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7422" y="3929066"/>
              <a:ext cx="714380" cy="7143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3929066"/>
              <a:ext cx="714380" cy="7143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4282" y="3929066"/>
              <a:ext cx="714380" cy="7143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71802" y="3929066"/>
              <a:ext cx="714380" cy="7143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8662" y="3929066"/>
              <a:ext cx="714380" cy="7143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7224" y="357166"/>
            <a:ext cx="5580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Запишите слово,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сделайте фонетический разбор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21" name="Минус 20"/>
          <p:cNvSpPr/>
          <p:nvPr/>
        </p:nvSpPr>
        <p:spPr>
          <a:xfrm rot="17440893">
            <a:off x="3048220" y="2575215"/>
            <a:ext cx="734847" cy="61036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Арка 22"/>
          <p:cNvSpPr/>
          <p:nvPr/>
        </p:nvSpPr>
        <p:spPr>
          <a:xfrm rot="10800000">
            <a:off x="2428860" y="3786190"/>
            <a:ext cx="1882041" cy="500066"/>
          </a:xfrm>
          <a:prstGeom prst="blockArc">
            <a:avLst>
              <a:gd name="adj1" fmla="val 10903406"/>
              <a:gd name="adj2" fmla="val 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0800000">
            <a:off x="285720" y="3786190"/>
            <a:ext cx="1882041" cy="500066"/>
          </a:xfrm>
          <a:prstGeom prst="blockArc">
            <a:avLst>
              <a:gd name="adj1" fmla="val 10903406"/>
              <a:gd name="adj2" fmla="val 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14290"/>
            <a:ext cx="4461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 smtClean="0">
                <a:solidFill>
                  <a:srgbClr val="FF00FF"/>
                </a:solidFill>
                <a:latin typeface="Book Antiqua" pitchFamily="18" charset="0"/>
              </a:rPr>
              <a:t>во</a:t>
            </a:r>
            <a:r>
              <a:rPr lang="ru-RU" sz="9600" b="1" dirty="0" err="1" smtClean="0">
                <a:latin typeface="Book Antiqua" pitchFamily="18" charset="0"/>
              </a:rPr>
              <a:t>К</a:t>
            </a:r>
            <a:r>
              <a:rPr lang="ru-RU" sz="9600" b="1" dirty="0" err="1" smtClean="0">
                <a:solidFill>
                  <a:srgbClr val="FF00FF"/>
                </a:solidFill>
                <a:latin typeface="Book Antiqua" pitchFamily="18" charset="0"/>
              </a:rPr>
              <a:t>зал</a:t>
            </a:r>
            <a:endParaRPr lang="ru-RU" sz="9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81195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b="1" dirty="0" err="1" smtClean="0">
                <a:latin typeface="Comic Sans MS" pitchFamily="66" charset="0"/>
              </a:rPr>
              <a:t>в</a:t>
            </a:r>
            <a:r>
              <a:rPr lang="ru-RU" sz="18000" b="1" dirty="0" err="1" smtClean="0">
                <a:solidFill>
                  <a:srgbClr val="FF0066"/>
                </a:solidFill>
                <a:latin typeface="Comic Sans MS" pitchFamily="66" charset="0"/>
              </a:rPr>
              <a:t>О</a:t>
            </a:r>
            <a:r>
              <a:rPr lang="ru-RU" sz="18000" b="1" dirty="0" err="1" smtClean="0">
                <a:latin typeface="Comic Sans MS" pitchFamily="66" charset="0"/>
              </a:rPr>
              <a:t>кзал</a:t>
            </a:r>
            <a:endParaRPr lang="ru-RU" sz="18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324" y="4286256"/>
            <a:ext cx="80906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0000FF"/>
                </a:solidFill>
                <a:latin typeface="Kozuka Gothic Pro EL" pitchFamily="34" charset="-128"/>
                <a:ea typeface="Kozuka Gothic Pro EL" pitchFamily="34" charset="-128"/>
              </a:rPr>
              <a:t>вокзал</a:t>
            </a:r>
            <a:endParaRPr lang="ru-RU" sz="10000" b="1" dirty="0">
              <a:solidFill>
                <a:srgbClr val="0000FF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89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Сколько слов вокзал вы нашли 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22233">
            <a:off x="785786" y="2000240"/>
            <a:ext cx="212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99FF"/>
                </a:solidFill>
                <a:latin typeface="Arial Black" pitchFamily="34" charset="0"/>
              </a:rPr>
              <a:t>ворота</a:t>
            </a:r>
            <a:endParaRPr lang="ru-RU" sz="4000" i="1" dirty="0">
              <a:solidFill>
                <a:srgbClr val="0099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78605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ворона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928934"/>
            <a:ext cx="357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  <a:latin typeface="Cambria" pitchFamily="18" charset="0"/>
              </a:rPr>
              <a:t>вокзал</a:t>
            </a:r>
            <a:endParaRPr lang="ru-RU" sz="2800" b="1" dirty="0">
              <a:solidFill>
                <a:srgbClr val="6600CC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28315">
            <a:off x="4888431" y="398376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8000"/>
                </a:solidFill>
                <a:latin typeface="Bookman Old Style" pitchFamily="18" charset="0"/>
              </a:rPr>
              <a:t>вокзал</a:t>
            </a:r>
            <a:endParaRPr lang="ru-RU" sz="4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286388"/>
            <a:ext cx="2778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Georgia" pitchFamily="18" charset="0"/>
              </a:rPr>
              <a:t>волк</a:t>
            </a:r>
            <a:endParaRPr lang="ru-RU" sz="8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54065">
            <a:off x="7916626" y="2730649"/>
            <a:ext cx="428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FF"/>
                </a:solidFill>
                <a:latin typeface="Century Gothic" pitchFamily="34" charset="0"/>
              </a:rPr>
              <a:t>около</a:t>
            </a:r>
            <a:endParaRPr lang="ru-RU" sz="3200" b="1" i="1" dirty="0">
              <a:solidFill>
                <a:srgbClr val="FF00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72014">
            <a:off x="4204406" y="1146185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  <a:latin typeface="Century Gothic" pitchFamily="34" charset="0"/>
              </a:rPr>
              <a:t>позвал</a:t>
            </a:r>
            <a:endParaRPr lang="ru-RU" sz="4400" i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71387">
            <a:off x="2357422" y="4286256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6600"/>
                </a:solidFill>
                <a:latin typeface="Arial Black" pitchFamily="34" charset="0"/>
              </a:rPr>
              <a:t>в о к </a:t>
            </a:r>
            <a:r>
              <a:rPr lang="ru-RU" sz="3600" dirty="0" err="1" smtClean="0">
                <a:solidFill>
                  <a:srgbClr val="FF6600"/>
                </a:solidFill>
                <a:latin typeface="Arial Black" pitchFamily="34" charset="0"/>
              </a:rPr>
              <a:t>з</a:t>
            </a:r>
            <a:r>
              <a:rPr lang="ru-RU" sz="3600" dirty="0" smtClean="0">
                <a:solidFill>
                  <a:srgbClr val="FF6600"/>
                </a:solidFill>
                <a:latin typeface="Arial Black" pitchFamily="34" charset="0"/>
              </a:rPr>
              <a:t> а л</a:t>
            </a:r>
            <a:endParaRPr lang="ru-RU" sz="3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786454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восток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2143116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вокзал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1142984"/>
          <a:ext cx="4739342" cy="4694103"/>
        </p:xfrm>
        <a:graphic>
          <a:graphicData uri="http://schemas.openxmlformats.org/drawingml/2006/table">
            <a:tbl>
              <a:tblPr/>
              <a:tblGrid>
                <a:gridCol w="473768"/>
                <a:gridCol w="473768"/>
                <a:gridCol w="473768"/>
                <a:gridCol w="473768"/>
                <a:gridCol w="473768"/>
                <a:gridCol w="475430"/>
                <a:gridCol w="473768"/>
                <a:gridCol w="473768"/>
                <a:gridCol w="473768"/>
                <a:gridCol w="473768"/>
              </a:tblGrid>
              <a:tr h="48786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man Old Style"/>
                          <a:ea typeface="Calibri"/>
                          <a:cs typeface="Times New Roman"/>
                        </a:rPr>
                        <a:t>Найдите 8 слов вокзал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ф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ш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й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ь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71538" y="5072074"/>
            <a:ext cx="684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У вокзала стоит машина.</a:t>
            </a:r>
            <a:endParaRPr lang="ru-RU" sz="4800" b="1" dirty="0"/>
          </a:p>
        </p:txBody>
      </p:sp>
      <p:pic>
        <p:nvPicPr>
          <p:cNvPr id="3" name="Содержимое 3" descr="242377533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2214554"/>
            <a:ext cx="2214578" cy="1357322"/>
          </a:xfrm>
          <a:prstGeom prst="rect">
            <a:avLst/>
          </a:prstGeom>
        </p:spPr>
      </p:pic>
      <p:pic>
        <p:nvPicPr>
          <p:cNvPr id="4" name="Рисунок 3" descr="3.jpg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 t="10047" r="3846" b="9576"/>
          <a:stretch>
            <a:fillRect/>
          </a:stretch>
        </p:blipFill>
        <p:spPr>
          <a:xfrm>
            <a:off x="6286512" y="2643182"/>
            <a:ext cx="1785950" cy="114300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softEdge"/>
        </p:spPr>
      </p:pic>
      <p:sp>
        <p:nvSpPr>
          <p:cNvPr id="9" name="Минус 8"/>
          <p:cNvSpPr/>
          <p:nvPr/>
        </p:nvSpPr>
        <p:spPr>
          <a:xfrm>
            <a:off x="2071670" y="3500438"/>
            <a:ext cx="2214578" cy="914400"/>
          </a:xfrm>
          <a:prstGeom prst="mathMin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4214810" y="3500438"/>
            <a:ext cx="2071702" cy="914400"/>
          </a:xfrm>
          <a:prstGeom prst="mathMin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215074" y="3500438"/>
            <a:ext cx="2071702" cy="914400"/>
          </a:xfrm>
          <a:prstGeom prst="mathMin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3214686"/>
            <a:ext cx="1500198" cy="1200153"/>
            <a:chOff x="285722" y="4643445"/>
            <a:chExt cx="2143138" cy="1200153"/>
          </a:xfrm>
        </p:grpSpPr>
        <p:sp>
          <p:nvSpPr>
            <p:cNvPr id="10" name="Минус 9"/>
            <p:cNvSpPr/>
            <p:nvPr/>
          </p:nvSpPr>
          <p:spPr>
            <a:xfrm>
              <a:off x="357158" y="4929198"/>
              <a:ext cx="2071702" cy="914400"/>
            </a:xfrm>
            <a:prstGeom prst="mathMinu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 rot="16200000">
              <a:off x="279763" y="4649404"/>
              <a:ext cx="926317" cy="914400"/>
            </a:xfrm>
            <a:prstGeom prst="mathMinu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Минус 13"/>
          <p:cNvSpPr/>
          <p:nvPr/>
        </p:nvSpPr>
        <p:spPr>
          <a:xfrm>
            <a:off x="8429652" y="3500438"/>
            <a:ext cx="276228" cy="914400"/>
          </a:xfrm>
          <a:prstGeom prst="mathMin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14282" y="4500570"/>
            <a:ext cx="8786874" cy="1571636"/>
            <a:chOff x="285720" y="3571876"/>
            <a:chExt cx="8786874" cy="1571636"/>
          </a:xfrm>
        </p:grpSpPr>
        <p:sp>
          <p:nvSpPr>
            <p:cNvPr id="22" name="TextBox 21"/>
            <p:cNvSpPr txBox="1"/>
            <p:nvPr/>
          </p:nvSpPr>
          <p:spPr>
            <a:xfrm>
              <a:off x="3929058" y="3571876"/>
              <a:ext cx="1021433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проверь</a:t>
              </a:r>
              <a:endParaRPr lang="ru-RU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5720" y="4286256"/>
              <a:ext cx="8786874" cy="857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57356" y="642918"/>
            <a:ext cx="595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Составьте предложение по схеме</a:t>
            </a:r>
            <a:r>
              <a:rPr lang="ru-RU" sz="2400" b="1" dirty="0" smtClean="0">
                <a:solidFill>
                  <a:srgbClr val="003399"/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1000108"/>
            <a:ext cx="8693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1.Как называется площадь около в</a:t>
            </a:r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  <a:latin typeface="Book Antiqua" pitchFamily="18" charset="0"/>
              </a:rPr>
              <a:t>к</a:t>
            </a:r>
            <a:r>
              <a:rPr lang="ru-RU" sz="3200" b="1" dirty="0" smtClean="0">
                <a:latin typeface="Book Antiqua" pitchFamily="18" charset="0"/>
              </a:rPr>
              <a:t>зала?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000636"/>
            <a:ext cx="292895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MouseOver r:id="" action="ppaction://noaction">
                  <a:snd r:embed="rId4" name="applause.wav"/>
                </a:hlinkMouseOver>
              </a:rPr>
              <a:t>привокзальная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32861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660033"/>
                </a:solidFill>
              </a:rPr>
              <a:t>околовокзальная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786190"/>
            <a:ext cx="26432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увокзальная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309</Words>
  <Application>Microsoft Office PowerPoint</Application>
  <PresentationFormat>Экран (4:3)</PresentationFormat>
  <Paragraphs>157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56</cp:revision>
  <dcterms:created xsi:type="dcterms:W3CDTF">2011-10-16T09:36:05Z</dcterms:created>
  <dcterms:modified xsi:type="dcterms:W3CDTF">2011-12-14T10:11:26Z</dcterms:modified>
</cp:coreProperties>
</file>