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3" autoAdjust="0"/>
    <p:restoredTop sz="94607" autoAdjust="0"/>
  </p:normalViewPr>
  <p:slideViewPr>
    <p:cSldViewPr>
      <p:cViewPr varScale="1">
        <p:scale>
          <a:sx n="101" d="100"/>
          <a:sy n="101" d="100"/>
        </p:scale>
        <p:origin x="-102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Настенька\Desktop\300px-Plasma-lamp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Плазма</a:t>
            </a:r>
            <a:endParaRPr lang="ru-RU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92080" y="5805264"/>
            <a:ext cx="3736504" cy="960512"/>
          </a:xfrm>
        </p:spPr>
        <p:txBody>
          <a:bodyPr>
            <a:norm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Выполнила ученица 10 класса</a:t>
            </a:r>
          </a:p>
          <a:p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МОУ СОШ № 1с.Екатеринославка</a:t>
            </a:r>
          </a:p>
          <a:p>
            <a:r>
              <a:rPr lang="ru-RU" sz="1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Крицкая</a:t>
            </a: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Анастасия</a:t>
            </a:r>
          </a:p>
          <a:p>
            <a:endParaRPr lang="ru-RU" sz="14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Настенька\Desktop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1054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Плазма - </a:t>
            </a: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(от греч. </a:t>
            </a: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πλάσμα </a:t>
            </a: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«вылепленное», «оформленное</a:t>
            </a: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»), </a:t>
            </a: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частично или полностью ионизированный газ, образованный из нейтральных атомов (или молекул) и заряженных частиц (ионов и электронов). 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Настенька\Desktop\2528832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2880319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Важнейшей особенностью плазмы является 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её 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квазинейтральность, это означает, что объемные плотности положительных и отрицательных заряженных частиц, из которых она образована, оказываются почти одинаковыми. Плазма иногда называется четвёртым (после твёрдого, жидкого и газообразного) агрегатным состоянием вещества.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116632"/>
            <a:ext cx="5752728" cy="792088"/>
          </a:xfrm>
        </p:spPr>
        <p:txBody>
          <a:bodyPr/>
          <a:lstStyle/>
          <a:p>
            <a:r>
              <a:rPr lang="ru-RU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Особенности</a:t>
            </a:r>
            <a:endParaRPr lang="ru-RU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Настенька\Desktop\ocean_plasma_6_5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29600" cy="331236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Присутствие свободных электрических зарядов делает плазму проводящей средой, что обуславливает её заметно большее (по сравнению с другими агрегатными состояниями вещества) взаимодействие с магнитным и электрическим полями. Четвёртое состояние вещества было открыто 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У. </a:t>
            </a:r>
            <a:r>
              <a:rPr lang="ru-RU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Круксом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в 1879 году и названо «плазмой» И. </a:t>
            </a:r>
            <a:r>
              <a:rPr lang="ru-RU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Ленгмюром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в 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1928 году, возможно из-за ассоциации с плазмой крови.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Настенька\Desktop\56363.jpg"/>
          <p:cNvPicPr>
            <a:picLocks noChangeAspect="1" noChangeArrowheads="1"/>
          </p:cNvPicPr>
          <p:nvPr/>
        </p:nvPicPr>
        <p:blipFill>
          <a:blip r:embed="rId2" cstate="print">
            <a:lum bright="-6000" contrast="-26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772400" cy="1362075"/>
          </a:xfrm>
        </p:spPr>
        <p:txBody>
          <a:bodyPr/>
          <a:lstStyle/>
          <a:p>
            <a:pPr algn="ctr"/>
            <a:r>
              <a:rPr lang="ru-RU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Форма плазмы</a:t>
            </a:r>
            <a:endParaRPr lang="ru-RU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67544" y="1484784"/>
            <a:ext cx="8027169" cy="5040560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По сегодняшним представлениям, фазовым состоянием большей части вещества (по массе </a:t>
            </a:r>
            <a:r>
              <a:rPr lang="ru-RU" sz="1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ок</a:t>
            </a: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 99,9 %) во Вселенной является плазма</a:t>
            </a: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 </a:t>
            </a: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Все звёзды состоят из плазмы, и даже пространство между ними заполнено плазмой, хотя и очень разреженной (см. межзвездное пространство). К примеру, планета </a:t>
            </a: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Юпитер </a:t>
            </a: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сосредоточила в себе практически все вещество </a:t>
            </a: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Солнечной </a:t>
            </a: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системы, находящееся в «</a:t>
            </a:r>
            <a:r>
              <a:rPr lang="ru-RU" sz="1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неплазменном</a:t>
            </a: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» состоянии (жидком, твердом и газообразном). При этом масса Юпитера составляет всего лишь около 0,1 % массы Солнечной системы, а объём — и того меньше: всего 10</a:t>
            </a:r>
            <a:r>
              <a:rPr lang="ru-RU" sz="1800" b="1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−15</a:t>
            </a: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 %. При этом мельчайшие частицы пыли, заполняющие космическое пространство и несущие на себе определенный электрический заряд, в совокупности могут быть рассмотрены как плазма, состоящая из сверхтяжелых заряженных </a:t>
            </a: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ионов.</a:t>
            </a:r>
          </a:p>
          <a:p>
            <a:endParaRPr lang="ru-RU" sz="1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endParaRPr lang="ru-RU" sz="1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endParaRPr lang="ru-RU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Настенька\Desktop\fizx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8256"/>
            <a:ext cx="9144000" cy="687625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052736"/>
            <a:ext cx="8568952" cy="5472608"/>
          </a:xfrm>
        </p:spPr>
        <p:txBody>
          <a:bodyPr>
            <a:normAutofit fontScale="90000"/>
          </a:bodyPr>
          <a:lstStyle/>
          <a:p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Плазму делят на низкотемпературную (температура меньше миллиона K) и высокотемпературную (температура миллион K и выше). Такое деление обусловлено важностью высокотемпературной плазмы в проблеме осуществления управляемого термоядерного синтеза</a:t>
            </a: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</a:t>
            </a:r>
            <a:b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Разные вещества переходят в состояние плазмы при разной температуре, что объясняется строением внешних электронных оболочек атомов вещества: чем легче атом отдает электрон, тем ниже температура перехода в плазменное состояние</a:t>
            </a: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</a:t>
            </a: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В </a:t>
            </a: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неравновесной плазме электронная температура существенно превышает температуру ионов. Это происходит из-за различия в массах иона и электрона, которое затрудняет процесс обмена энергией. Такая ситуация встречается в газовых разрядах, когда ионы имеют температуру около сотен, а электроны около десятков тысяч K.</a:t>
            </a:r>
            <a:b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В </a:t>
            </a: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равновесной плазме обе температуры равны. Поскольку для осуществления процесса ионизации необходимы температуры, сравнимые с потенциалом ионизации, равновесная плазма обычно является горячей (с температурой больше нескольких тысяч K).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88641"/>
            <a:ext cx="7772400" cy="1080119"/>
          </a:xfrm>
        </p:spPr>
        <p:txBody>
          <a:bodyPr>
            <a:normAutofit/>
          </a:bodyPr>
          <a:lstStyle/>
          <a:p>
            <a:pPr algn="ctr"/>
            <a:r>
              <a:rPr lang="ru-RU" sz="2800" b="1" u="sng" dirty="0" smtClean="0">
                <a:solidFill>
                  <a:schemeClr val="bg1"/>
                </a:solidFill>
                <a:latin typeface="Comic Sans MS" pitchFamily="66" charset="0"/>
              </a:rPr>
              <a:t>Температура</a:t>
            </a:r>
          </a:p>
          <a:p>
            <a:pPr algn="ctr"/>
            <a:endParaRPr lang="ru-RU" sz="2800" b="1" u="sng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201</Words>
  <Application>Microsoft Office PowerPoint</Application>
  <PresentationFormat>Экран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Плазма</vt:lpstr>
      <vt:lpstr>Плазма - (от греч. πλάσμα «вылепленное», «оформленное»), частично или полностью ионизированный газ, образованный из нейтральных атомов (или молекул) и заряженных частиц (ионов и электронов). </vt:lpstr>
      <vt:lpstr>Важнейшей особенностью плазмы является её квазинейтральность, это означает, что объемные плотности положительных и отрицательных заряженных частиц, из которых она образована, оказываются почти одинаковыми. Плазма иногда называется четвёртым (после твёрдого, жидкого и газообразного) агрегатным состоянием вещества.</vt:lpstr>
      <vt:lpstr>Присутствие свободных электрических зарядов делает плазму проводящей средой, что обуславливает её заметно большее (по сравнению с другими агрегатными состояниями вещества) взаимодействие с магнитным и электрическим полями. Четвёртое состояние вещества было открыто У. Круксом в 1879 году и названо «плазмой» И. Ленгмюром в 1928 году, возможно из-за ассоциации с плазмой крови.</vt:lpstr>
      <vt:lpstr>Форма плазмы</vt:lpstr>
      <vt:lpstr>Плазму делят на низкотемпературную (температура меньше миллиона K) и высокотемпературную (температура миллион K и выше). Такое деление обусловлено важностью высокотемпературной плазмы в проблеме осуществления управляемого термоядерного синтеза.   Разные вещества переходят в состояние плазмы при разной температуре, что объясняется строением внешних электронных оболочек атомов вещества: чем легче атом отдает электрон, тем ниже температура перехода в плазменное состояние.  В неравновесной плазме электронная температура существенно превышает температуру ионов. Это происходит из-за различия в массах иона и электрона, которое затрудняет процесс обмена энергией. Такая ситуация встречается в газовых разрядах, когда ионы имеют температуру около сотен, а электроны около десятков тысяч K.  В равновесной плазме обе температуры равны. Поскольку для осуществления процесса ионизации необходимы температуры, сравнимые с потенциалом ионизации, равновесная плазма обычно является горячей (с температурой больше нескольких тысяч K).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Плазма</dc:title>
  <dc:creator>Настюша_)))</dc:creator>
  <cp:lastModifiedBy>Настюша_)))</cp:lastModifiedBy>
  <cp:revision>5</cp:revision>
  <dcterms:created xsi:type="dcterms:W3CDTF">2013-05-06T16:52:01Z</dcterms:created>
  <dcterms:modified xsi:type="dcterms:W3CDTF">2013-05-06T17:34:09Z</dcterms:modified>
</cp:coreProperties>
</file>