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607" autoAdjust="0"/>
  </p:normalViewPr>
  <p:slideViewPr>
    <p:cSldViewPr>
      <p:cViewPr varScale="1">
        <p:scale>
          <a:sx n="101" d="100"/>
          <a:sy n="101" d="100"/>
        </p:scale>
        <p:origin x="-10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стенька\Desktop\300px-Plasma-lamp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Плазма</a:t>
            </a:r>
            <a:endParaRPr lang="ru-RU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805264"/>
            <a:ext cx="3736504" cy="960512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Выполнила ученица 10 класса</a:t>
            </a:r>
          </a:p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МОУ СОШ № 1с.Екатеринославка</a:t>
            </a:r>
          </a:p>
          <a:p>
            <a:r>
              <a:rPr lang="ru-RU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Крицкая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Анастасия</a:t>
            </a:r>
          </a:p>
          <a:p>
            <a:endParaRPr lang="ru-RU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стеньк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Плазма -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(от греч.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πλάσμα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«вылепленное», «оформленное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»),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частично или полностью ионизированный газ, образованный из нейтральных атомов (или молекул) и заряженных частиц (ионов и электронов).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стенька\Desktop\252883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88031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Важнейшей особенностью плазмы является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её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квазинейтральность, это означает, что объемные плотности положительных и отрицательных заряженных частиц, из которых она образована, оказываются почти одинаковыми. Плазма иногда называется четвёртым (после твёрдого, жидкого и газообразного) агрегатным состоянием вещества.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116632"/>
            <a:ext cx="5752728" cy="792088"/>
          </a:xfrm>
        </p:spPr>
        <p:txBody>
          <a:bodyPr/>
          <a:lstStyle/>
          <a:p>
            <a: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Особенности</a:t>
            </a:r>
            <a:endParaRPr lang="ru-RU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стенька\Desktop\ocean_plasma_6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33123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Присутствие свободных электрических зарядов делает плазму проводящей средой, что обуславливает её заметно большее (по сравнению с другими агрегатными состояниями вещества) взаимодействие с магнитным и электрическим полями. Четвёртое состояние вещества было открыто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У.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Круксом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в 1879 году и названо «плазмой» И.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Ленгмюром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в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1928 году, возможно из-за ассоциации с плазмой крови.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стенька\Desktop\56363.jpg"/>
          <p:cNvPicPr>
            <a:picLocks noChangeAspect="1" noChangeArrowheads="1"/>
          </p:cNvPicPr>
          <p:nvPr/>
        </p:nvPicPr>
        <p:blipFill>
          <a:blip r:embed="rId2" cstate="print">
            <a:lum bright="-6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362075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Форма плазмы</a:t>
            </a:r>
            <a:endParaRPr lang="ru-RU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027169" cy="504056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 сегодняшним представлениям, фазовым состоянием большей части вещества (по массе </a:t>
            </a:r>
            <a:r>
              <a:rPr lang="ru-RU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99,9 %) во Вселенной является плазма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Все звёзды состоят из плазмы, и даже пространство между ними заполнено плазмой, хотя и очень разреженной (см. межзвездное пространство). К примеру, планета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Юпитер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сосредоточила в себе практически все вещество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Солнечной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системы, находящееся в «</a:t>
            </a:r>
            <a:r>
              <a:rPr lang="ru-RU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неплазменном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 состоянии (жидком, твердом и газообразном). При этом масса Юпитера составляет всего лишь около 0,1 % массы Солнечной системы, а объём — и того меньше: всего 10</a:t>
            </a:r>
            <a:r>
              <a:rPr lang="ru-RU" sz="1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−15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%. При этом мельчайшие частицы пыли, заполняющие космическое пространство и несущие на себе определенный электрический заряд, в совокупности могут быть рассмотрены как плазма, состоящая из сверхтяжелых заряженных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ионов.</a:t>
            </a:r>
          </a:p>
          <a:p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астенька\Desktop\fiz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56"/>
            <a:ext cx="9144000" cy="6876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568952" cy="5472608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Плазму делят на низкотемпературную (температура меньше миллиона K) и высокотемпературную (температура миллион K и выше). Такое деление обусловлено важностью высокотемпературной плазмы в проблеме осуществления управляемого термоядерного синтеза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Разные вещества переходят в состояние плазмы при разной температуре, что объясняется строением внешних электронных оболочек атомов вещества: чем легче атом отдает электрон, тем ниже температура перехода в плазменное состояние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неравновесной плазме электронная температура существенно превышает температуру ионов. Это происходит из-за различия в массах иона и электрона, которое затрудняет процесс обмена энергией. Такая ситуация встречается в газовых разрядах, когда ионы имеют температуру около сотен, а электроны около десятков тысяч K.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равновесной плазме обе температуры равны. Поскольку для осуществления процесса ионизации необходимы температуры, сравнимые с потенциалом ионизации, равновесная плазма обычно является горячей (с температурой больше нескольких тысяч K).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8641"/>
            <a:ext cx="7772400" cy="1080119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Comic Sans MS" pitchFamily="66" charset="0"/>
              </a:rPr>
              <a:t>Температура</a:t>
            </a:r>
          </a:p>
          <a:p>
            <a:pPr algn="ctr"/>
            <a:endParaRPr lang="ru-RU" sz="2800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201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Плазма</vt:lpstr>
      <vt:lpstr>Плазма - (от греч. πλάσμα «вылепленное», «оформленное»), частично или полностью ионизированный газ, образованный из нейтральных атомов (или молекул) и заряженных частиц (ионов и электронов). </vt:lpstr>
      <vt:lpstr>Важнейшей особенностью плазмы является её квазинейтральность, это означает, что объемные плотности положительных и отрицательных заряженных частиц, из которых она образована, оказываются почти одинаковыми. Плазма иногда называется четвёртым (после твёрдого, жидкого и газообразного) агрегатным состоянием вещества.</vt:lpstr>
      <vt:lpstr>Присутствие свободных электрических зарядов делает плазму проводящей средой, что обуславливает её заметно большее (по сравнению с другими агрегатными состояниями вещества) взаимодействие с магнитным и электрическим полями. Четвёртое состояние вещества было открыто У. Круксом в 1879 году и названо «плазмой» И. Ленгмюром в 1928 году, возможно из-за ассоциации с плазмой крови.</vt:lpstr>
      <vt:lpstr>Форма плазмы</vt:lpstr>
      <vt:lpstr>Плазму делят на низкотемпературную (температура меньше миллиона K) и высокотемпературную (температура миллион K и выше). Такое деление обусловлено важностью высокотемпературной плазмы в проблеме осуществления управляемого термоядерного синтеза.   Разные вещества переходят в состояние плазмы при разной температуре, что объясняется строением внешних электронных оболочек атомов вещества: чем легче атом отдает электрон, тем ниже температура перехода в плазменное состояние.  В неравновесной плазме электронная температура существенно превышает температуру ионов. Это происходит из-за различия в массах иона и электрона, которое затрудняет процесс обмена энергией. Такая ситуация встречается в газовых разрядах, когда ионы имеют температуру около сотен, а электроны около десятков тысяч K.  В равновесной плазме обе температуры равны. Поскольку для осуществления процесса ионизации необходимы температуры, сравнимые с потенциалом ионизации, равновесная плазма обычно является горячей (с температурой больше нескольких тысяч K).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Плазма</dc:title>
  <dc:creator>Настюша_)))</dc:creator>
  <cp:lastModifiedBy>Настюша_)))</cp:lastModifiedBy>
  <cp:revision>5</cp:revision>
  <dcterms:created xsi:type="dcterms:W3CDTF">2013-05-06T16:52:01Z</dcterms:created>
  <dcterms:modified xsi:type="dcterms:W3CDTF">2013-05-06T17:34:09Z</dcterms:modified>
</cp:coreProperties>
</file>