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9281F4-9F53-437F-9F46-F8843D53FDCB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C48DD1-7408-4A85-B3A9-2036DFD3994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Моя мечта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Ученица 1 класса «В»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СО № 1</a:t>
            </a: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Смыковой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Евгении</a:t>
            </a: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гЛакинск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814">
        <p14:reveal/>
      </p:transition>
    </mc:Choice>
    <mc:Fallback xmlns="">
      <p:transition spd="slow" advClick="0" advTm="10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5040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Проносятся рыча автомобили,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Планета дышит газом выхлопным,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 лошадях фактически забыли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как прожить без нашей дружбы им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Конечно побыстрее самолеты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Конечно посильнее поезда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в сивых лошадиных от чего-то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Их мощность измеряется всегда!....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Каурые, саврасые, гнедые,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Познавшие и </a:t>
            </a:r>
            <a:r>
              <a:rPr lang="ru-RU" sz="2400" dirty="0" err="1" smtClean="0">
                <a:solidFill>
                  <a:schemeClr val="bg1"/>
                </a:solidFill>
              </a:rPr>
              <a:t>упряж</a:t>
            </a:r>
            <a:r>
              <a:rPr lang="ru-RU" sz="2400" dirty="0" smtClean="0">
                <a:solidFill>
                  <a:schemeClr val="bg1"/>
                </a:solidFill>
              </a:rPr>
              <a:t> и седло.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Кормильцы и защитники России,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Неужто ваше время отошло.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 жеребенок вдруг припустит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 в шуме или попросту шаля-а-а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смотрит на него не пряча грусти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Большая без </a:t>
            </a:r>
            <a:r>
              <a:rPr lang="ru-RU" sz="2400" dirty="0" err="1" smtClean="0">
                <a:solidFill>
                  <a:schemeClr val="bg1"/>
                </a:solidFill>
              </a:rPr>
              <a:t>лошадная</a:t>
            </a:r>
            <a:r>
              <a:rPr lang="ru-RU" sz="2400" dirty="0" smtClean="0">
                <a:solidFill>
                  <a:schemeClr val="bg1"/>
                </a:solidFill>
              </a:rPr>
              <a:t> СТРАНА!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77" y="2204863"/>
            <a:ext cx="3637872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570">
        <p14:reveal/>
      </p:transition>
    </mc:Choice>
    <mc:Fallback xmlns="">
      <p:transition spd="slow" advTm="24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3528392" cy="46085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О чём я мечтаю?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лошади. Когда я вырасту, то заведу лошадь.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8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348">
        <p14:reveal/>
      </p:transition>
    </mc:Choice>
    <mc:Fallback xmlns="">
      <p:transition spd="slow" advTm="93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Почему именно лошадь?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Потому что я считаю лошадь…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Самое красивое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268130"/>
            <a:ext cx="3803650" cy="253154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Самое доброе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456383" cy="2592288"/>
          </a:xfrm>
        </p:spPr>
      </p:pic>
    </p:spTree>
    <p:extLst>
      <p:ext uri="{BB962C8B-B14F-4D97-AF65-F5344CB8AC3E}">
        <p14:creationId xmlns:p14="http://schemas.microsoft.com/office/powerpoint/2010/main" val="8947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11">
        <p14:reveal/>
      </p:transition>
    </mc:Choice>
    <mc:Fallback xmlns="">
      <p:transition spd="slow" advTm="97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А ещё…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Самое трудолюбивое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107532"/>
            <a:ext cx="3803650" cy="285273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Самое благородное животное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3140968"/>
            <a:ext cx="3429074" cy="2808312"/>
          </a:xfrm>
        </p:spPr>
      </p:pic>
    </p:spTree>
    <p:extLst>
      <p:ext uri="{BB962C8B-B14F-4D97-AF65-F5344CB8AC3E}">
        <p14:creationId xmlns:p14="http://schemas.microsoft.com/office/powerpoint/2010/main" val="1369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857">
        <p14:reveal/>
      </p:transition>
    </mc:Choice>
    <mc:Fallback xmlns="">
      <p:transition spd="slow" advTm="98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Я узнала, что...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Лошадь- друг человека ещё с давних времён. Её использовали 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транспорт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59"/>
            <a:ext cx="4104456" cy="2880321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промышленности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744416" cy="273630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8519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25">
        <p14:reveal/>
      </p:transition>
    </mc:Choice>
    <mc:Fallback xmlns="">
      <p:transition spd="slow" advTm="9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 спорте и культуре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4153"/>
            <a:ext cx="3803650" cy="310829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803650" cy="3096344"/>
          </a:xfrm>
        </p:spPr>
      </p:pic>
    </p:spTree>
    <p:extLst>
      <p:ext uri="{BB962C8B-B14F-4D97-AF65-F5344CB8AC3E}">
        <p14:creationId xmlns:p14="http://schemas.microsoft.com/office/powerpoint/2010/main" val="8630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367">
        <p14:reveal/>
      </p:transition>
    </mc:Choice>
    <mc:Fallback xmlns="">
      <p:transition spd="slow" advTm="113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548679"/>
            <a:ext cx="7745505" cy="5577483"/>
          </a:xfrm>
        </p:spPr>
        <p:txBody>
          <a:bodyPr/>
          <a:lstStyle/>
          <a:p>
            <a:r>
              <a:rPr lang="ru-RU" dirty="0" smtClean="0"/>
              <a:t>В сельском хозяйстве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70156"/>
            <a:ext cx="7473153" cy="48258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в сельском хозяйстве                  На войне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2" y="1981037"/>
            <a:ext cx="3734362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3573"/>
            <a:ext cx="4320480" cy="448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2" y="1947862"/>
            <a:ext cx="3878378" cy="45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76">
        <p14:reveal/>
      </p:transition>
    </mc:Choice>
    <mc:Fallback xmlns="">
      <p:transition spd="slow" advTm="8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Сейчас место лошади занимают машины…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9" y="3861048"/>
            <a:ext cx="461609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61" y="1844824"/>
            <a:ext cx="385262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34">
        <p14:reveal/>
      </p:transition>
    </mc:Choice>
    <mc:Fallback xmlns="">
      <p:transition spd="slow" advTm="9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Но лошадь остаётся для души!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5256584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33936" cy="3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775">
        <p14:reveal/>
      </p:transition>
    </mc:Choice>
    <mc:Fallback xmlns="">
      <p:transition spd="slow" advTm="10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140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Моя мечта</vt:lpstr>
      <vt:lpstr> О чём я мечтаю? О лошади. Когда я вырасту, то заведу лошадь. </vt:lpstr>
      <vt:lpstr>Почему именно лошадь? Потому что я считаю лошадь…</vt:lpstr>
      <vt:lpstr>А ещё…</vt:lpstr>
      <vt:lpstr>Я узнала, что... Лошадь- друг человека ещё с давних времён. Её использовали …</vt:lpstr>
      <vt:lpstr>В спорте и культуре</vt:lpstr>
      <vt:lpstr>   в сельском хозяйстве                  На войне </vt:lpstr>
      <vt:lpstr>Сейчас место лошади занимают машины…</vt:lpstr>
      <vt:lpstr>Но лошадь остаётся для души!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14</cp:revision>
  <dcterms:created xsi:type="dcterms:W3CDTF">2015-04-09T11:52:49Z</dcterms:created>
  <dcterms:modified xsi:type="dcterms:W3CDTF">2015-04-09T15:03:43Z</dcterms:modified>
</cp:coreProperties>
</file>