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B22D-2EA3-47B4-B717-410E1AD04651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79FF-6523-40C1-AB76-AEE8EAEDE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84175"/>
          </a:xfrm>
        </p:spPr>
        <p:txBody>
          <a:bodyPr/>
          <a:lstStyle/>
          <a:p>
            <a:r>
              <a:rPr lang="ru-RU" dirty="0" smtClean="0"/>
              <a:t>Проект «Профессия – космонавт»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Работы группы «Художники»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Учитель: </a:t>
            </a:r>
            <a:r>
              <a:rPr lang="ru-RU" dirty="0" err="1" smtClean="0">
                <a:solidFill>
                  <a:srgbClr val="FF0000"/>
                </a:solidFill>
              </a:rPr>
              <a:t>Клёнова</a:t>
            </a:r>
            <a:r>
              <a:rPr lang="ru-RU" dirty="0" smtClean="0">
                <a:solidFill>
                  <a:srgbClr val="FF0000"/>
                </a:solidFill>
              </a:rPr>
              <a:t> Е. В.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МБОУ СОШ № 1 г. Лакинска.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00" y="3573016"/>
            <a:ext cx="3962411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Еда для космонавтов.</a:t>
            </a:r>
            <a:endParaRPr lang="ru-RU" dirty="0"/>
          </a:p>
        </p:txBody>
      </p:sp>
      <p:pic>
        <p:nvPicPr>
          <p:cNvPr id="9218" name="Picture 2" descr="C:\Users\User\Desktop\рисунки про космос\img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29" y="1600200"/>
            <a:ext cx="79169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выглядит планета Земля из космоса!</a:t>
            </a:r>
            <a:endParaRPr lang="ru-RU" dirty="0"/>
          </a:p>
        </p:txBody>
      </p:sp>
      <p:pic>
        <p:nvPicPr>
          <p:cNvPr id="10242" name="Picture 2" descr="C:\Users\User\Desktop\рисунки про космос\img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116" y="1600200"/>
            <a:ext cx="46737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открытом космосе.</a:t>
            </a:r>
            <a:endParaRPr lang="ru-RU" dirty="0"/>
          </a:p>
        </p:txBody>
      </p:sp>
      <p:pic>
        <p:nvPicPr>
          <p:cNvPr id="11266" name="Picture 2" descr="C:\Users\User\Desktop\рисунки про космос\img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08" y="1787493"/>
            <a:ext cx="8101584" cy="415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открытом космосе.</a:t>
            </a:r>
            <a:endParaRPr lang="ru-RU" dirty="0"/>
          </a:p>
        </p:txBody>
      </p:sp>
      <p:pic>
        <p:nvPicPr>
          <p:cNvPr id="12290" name="Picture 2" descr="C:\Users\User\Desktop\рисунки про космос\img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Ракета к полёту готова!</a:t>
            </a:r>
            <a:endParaRPr lang="ru-RU" dirty="0"/>
          </a:p>
        </p:txBody>
      </p:sp>
      <p:pic>
        <p:nvPicPr>
          <p:cNvPr id="13314" name="Picture 2" descr="C:\Users\User\Desktop\рисунки про космос\img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2745448" cy="3883021"/>
          </a:xfrm>
          <a:prstGeom prst="rect">
            <a:avLst/>
          </a:prstGeom>
          <a:noFill/>
        </p:spPr>
      </p:pic>
      <p:pic>
        <p:nvPicPr>
          <p:cNvPr id="13315" name="Picture 3" descr="C:\Users\User\Desktop\рисунки про космос\img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2929532" cy="4143380"/>
          </a:xfrm>
          <a:prstGeom prst="rect">
            <a:avLst/>
          </a:prstGeom>
          <a:noFill/>
        </p:spPr>
      </p:pic>
      <p:pic>
        <p:nvPicPr>
          <p:cNvPr id="13316" name="Picture 4" descr="C:\Users\User\Desktop\рисунки про космос\img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928802"/>
            <a:ext cx="1593084" cy="4691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 летательного аппарата.</a:t>
            </a:r>
            <a:endParaRPr lang="ru-RU" dirty="0"/>
          </a:p>
        </p:txBody>
      </p:sp>
      <p:pic>
        <p:nvPicPr>
          <p:cNvPr id="15362" name="Picture 2" descr="C:\Users\User\Desktop\рисунки про космос\img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867" y="1600200"/>
            <a:ext cx="62622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Красивы космические дали!</a:t>
            </a:r>
            <a:endParaRPr lang="ru-RU" dirty="0"/>
          </a:p>
        </p:txBody>
      </p:sp>
      <p:pic>
        <p:nvPicPr>
          <p:cNvPr id="14338" name="Picture 2" descr="C:\Users\User\Desktop\рисунки про космос\img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85909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Спуск капсулы на Землю!</a:t>
            </a:r>
            <a:endParaRPr lang="ru-RU" dirty="0"/>
          </a:p>
        </p:txBody>
      </p:sp>
      <p:pic>
        <p:nvPicPr>
          <p:cNvPr id="1026" name="Picture 2" descr="C:\Users\User\Desktop\img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00200"/>
            <a:ext cx="428080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1026" name="Picture 2" descr="C:\Users\User\Desktop\рисунки про космос\SAM_1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215214" cy="2411411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ки про космос\SAM_1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71" y="1285860"/>
            <a:ext cx="3238522" cy="2428892"/>
          </a:xfrm>
          <a:prstGeom prst="rect">
            <a:avLst/>
          </a:prstGeom>
          <a:noFill/>
        </p:spPr>
      </p:pic>
      <p:pic>
        <p:nvPicPr>
          <p:cNvPr id="1028" name="Picture 4" descr="C:\Users\User\Desktop\рисунки про космос\SAM_1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4000504"/>
            <a:ext cx="3786214" cy="2643206"/>
          </a:xfrm>
          <a:prstGeom prst="rect">
            <a:avLst/>
          </a:prstGeom>
          <a:noFill/>
        </p:spPr>
      </p:pic>
      <p:pic>
        <p:nvPicPr>
          <p:cNvPr id="1029" name="Picture 5" descr="C:\Users\User\Desktop\рисунки про космос\SAM_1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Выход в открытый космос</a:t>
            </a:r>
            <a:endParaRPr lang="ru-RU" dirty="0"/>
          </a:p>
        </p:txBody>
      </p:sp>
      <p:pic>
        <p:nvPicPr>
          <p:cNvPr id="2050" name="Picture 2" descr="C:\Users\User\Desktop\рисунки про космос\img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171" y="1600200"/>
            <a:ext cx="65396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Летит ракета к звёздам!</a:t>
            </a:r>
            <a:endParaRPr lang="ru-RU" dirty="0"/>
          </a:p>
        </p:txBody>
      </p:sp>
      <p:pic>
        <p:nvPicPr>
          <p:cNvPr id="3074" name="Picture 2" descr="C:\Users\User\Desktop\рисунки про космос\img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768" y="1600200"/>
            <a:ext cx="64504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 космосе столько неизведанного!</a:t>
            </a:r>
            <a:endParaRPr lang="ru-RU" dirty="0"/>
          </a:p>
        </p:txBody>
      </p:sp>
      <p:pic>
        <p:nvPicPr>
          <p:cNvPr id="4098" name="Picture 2" descr="C:\Users\User\Desktop\рисунки про космос\img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628" y="1600200"/>
            <a:ext cx="63267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иллюминатора видна красавица – Земля!</a:t>
            </a:r>
            <a:endParaRPr lang="ru-RU" dirty="0"/>
          </a:p>
        </p:txBody>
      </p:sp>
      <p:pic>
        <p:nvPicPr>
          <p:cNvPr id="5122" name="Picture 2" descr="C:\Users\User\Desktop\рисунки про космос\img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00200"/>
            <a:ext cx="4063307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Мечтаем опуститься на какую – </a:t>
            </a:r>
            <a:r>
              <a:rPr lang="ru-RU" dirty="0" err="1" smtClean="0"/>
              <a:t>нибудь</a:t>
            </a:r>
            <a:r>
              <a:rPr lang="ru-RU" dirty="0" smtClean="0"/>
              <a:t> планету!</a:t>
            </a:r>
            <a:endParaRPr lang="ru-RU" dirty="0"/>
          </a:p>
        </p:txBody>
      </p:sp>
      <p:pic>
        <p:nvPicPr>
          <p:cNvPr id="6146" name="Picture 2" descr="C:\Users\User\Desktop\рисунки про космос\img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91" y="1600200"/>
            <a:ext cx="76424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Выход в открытый космос.</a:t>
            </a:r>
            <a:endParaRPr lang="ru-RU" dirty="0"/>
          </a:p>
        </p:txBody>
      </p:sp>
      <p:pic>
        <p:nvPicPr>
          <p:cNvPr id="7170" name="Picture 2" descr="C:\Users\User\Desktop\рисунки про космос\img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188" y="1600200"/>
            <a:ext cx="654162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Костюм космонавта.</a:t>
            </a:r>
            <a:endParaRPr lang="ru-RU" dirty="0"/>
          </a:p>
        </p:txBody>
      </p:sp>
      <p:pic>
        <p:nvPicPr>
          <p:cNvPr id="8194" name="Picture 2" descr="C:\Users\User\Desktop\рисунки про космос\img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809" y="1600200"/>
            <a:ext cx="63083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«Профессия – космонавт»</vt:lpstr>
      <vt:lpstr>Наше творчество</vt:lpstr>
      <vt:lpstr>Выход в открытый космос</vt:lpstr>
      <vt:lpstr>Летит ракета к звёздам!</vt:lpstr>
      <vt:lpstr>А в космосе столько неизведанного!</vt:lpstr>
      <vt:lpstr>Из иллюминатора видна красавица – Земля!</vt:lpstr>
      <vt:lpstr>Мечтаем опуститься на какую – нибудь планету!</vt:lpstr>
      <vt:lpstr>Выход в открытый космос.</vt:lpstr>
      <vt:lpstr>Костюм космонавта.</vt:lpstr>
      <vt:lpstr>Еда для космонавтов.</vt:lpstr>
      <vt:lpstr>Так выглядит планета Земля из космоса!</vt:lpstr>
      <vt:lpstr>Работа в открытом космосе.</vt:lpstr>
      <vt:lpstr>В открытом космосе.</vt:lpstr>
      <vt:lpstr>Ракета к полёту готова!</vt:lpstr>
      <vt:lpstr>Ремонт летательного аппарата.</vt:lpstr>
      <vt:lpstr>Красивы космические дали!</vt:lpstr>
      <vt:lpstr>Спуск капсулы на Землю!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«Профессия – космонавт»</dc:title>
  <dc:creator>User</dc:creator>
  <cp:lastModifiedBy>Samsung</cp:lastModifiedBy>
  <cp:revision>5</cp:revision>
  <dcterms:created xsi:type="dcterms:W3CDTF">2013-10-24T10:25:05Z</dcterms:created>
  <dcterms:modified xsi:type="dcterms:W3CDTF">2015-02-12T16:46:59Z</dcterms:modified>
</cp:coreProperties>
</file>