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9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475656" y="908720"/>
            <a:ext cx="6624736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6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979762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Литературное чтение</a:t>
            </a:r>
            <a:br>
              <a:rPr lang="ru-RU" sz="18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УМК «Школа России»</a:t>
            </a:r>
            <a:br>
              <a:rPr lang="ru-RU" sz="18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2 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класс</a:t>
            </a:r>
            <a:b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18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Тест 3.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Русские писатели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Вариант 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232848" cy="1752600"/>
          </a:xfrm>
        </p:spPr>
        <p:txBody>
          <a:bodyPr>
            <a:normAutofit fontScale="92500" lnSpcReduction="20000"/>
          </a:bodyPr>
          <a:lstStyle/>
          <a:p>
            <a:pPr lvl="0" algn="r">
              <a:spcBef>
                <a:spcPts val="1000"/>
              </a:spcBef>
              <a:defRPr/>
            </a:pPr>
            <a:r>
              <a:rPr lang="ru-RU" sz="1100" cap="all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Автор материала: Шабанова Марина Геннадьевна,</a:t>
            </a:r>
          </a:p>
          <a:p>
            <a:pPr lvl="0" algn="r">
              <a:spcBef>
                <a:spcPts val="1000"/>
              </a:spcBef>
              <a:defRPr/>
            </a:pPr>
            <a:r>
              <a:rPr lang="ru-RU" sz="1100" cap="all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1 квалификационная категория,</a:t>
            </a:r>
          </a:p>
          <a:p>
            <a:pPr lvl="0" algn="r">
              <a:spcBef>
                <a:spcPts val="1000"/>
              </a:spcBef>
              <a:defRPr/>
            </a:pPr>
            <a:r>
              <a:rPr lang="ru-RU" sz="1100" cap="all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учитель начальных классов </a:t>
            </a:r>
          </a:p>
          <a:p>
            <a:pPr lvl="0" algn="r">
              <a:spcBef>
                <a:spcPts val="1000"/>
              </a:spcBef>
              <a:defRPr/>
            </a:pPr>
            <a:r>
              <a:rPr lang="ru-RU" sz="1100" cap="all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МБОУ </a:t>
            </a:r>
            <a:r>
              <a:rPr lang="ru-RU" sz="1100" cap="all" dirty="0" err="1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Сарасинская</a:t>
            </a:r>
            <a:r>
              <a:rPr lang="ru-RU" sz="1100" cap="all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 СОШ </a:t>
            </a:r>
          </a:p>
          <a:p>
            <a:pPr lvl="0" algn="r">
              <a:spcBef>
                <a:spcPts val="1000"/>
              </a:spcBef>
              <a:defRPr/>
            </a:pPr>
            <a:r>
              <a:rPr lang="ru-RU" sz="1100" cap="all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Алтайского района Алтайского края </a:t>
            </a:r>
          </a:p>
          <a:p>
            <a:pPr lvl="0" algn="r">
              <a:spcBef>
                <a:spcPts val="1000"/>
              </a:spcBef>
              <a:defRPr/>
            </a:pPr>
            <a:endParaRPr lang="ru-RU" sz="1100" cap="all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PMingLiU"/>
            </a:endParaRPr>
          </a:p>
          <a:p>
            <a:pPr lvl="0">
              <a:spcBef>
                <a:spcPts val="1000"/>
              </a:spcBef>
              <a:defRPr/>
            </a:pPr>
            <a:r>
              <a:rPr lang="ru-RU" sz="1100" cap="all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с. </a:t>
            </a:r>
            <a:r>
              <a:rPr lang="ru-RU" sz="1100" cap="all" dirty="0" err="1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Сараса</a:t>
            </a:r>
            <a:r>
              <a:rPr lang="ru-RU" sz="1100" cap="all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, 2016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89640" cy="1224136"/>
          </a:xfrm>
        </p:spPr>
        <p:txBody>
          <a:bodyPr>
            <a:normAutofit/>
          </a:bodyPr>
          <a:lstStyle/>
          <a:p>
            <a:r>
              <a:rPr lang="ru-RU" sz="4000" kern="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Используемые источники:</a:t>
            </a:r>
            <a:endParaRPr lang="ru-RU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484784"/>
            <a:ext cx="7560840" cy="3888432"/>
          </a:xfrm>
        </p:spPr>
        <p:txBody>
          <a:bodyPr>
            <a:normAutofit fontScale="92500" lnSpcReduction="10000"/>
          </a:bodyPr>
          <a:lstStyle/>
          <a:p>
            <a:pPr marL="257175" lvl="0" indent="-257175" defTabSz="685800">
              <a:defRPr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«Литературное чтение», КИМ,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2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класс, Москва, «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Вако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»,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2016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257175" lvl="0" indent="-257175" defTabSz="685800">
              <a:defRPr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Климанова и др., «Литературное чтение»,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ч.1,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Москва «Просвещение», 2014</a:t>
            </a:r>
          </a:p>
          <a:p>
            <a:pPr marL="257175" lvl="0" indent="-257175" defTabSz="685800">
              <a:defRPr/>
            </a:pP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Кутявина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 С.В. «Поурочные разработки по литературному чтению», к УМК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Л.Ф.Климановой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 и др. («Школа России»),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2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класс, Москва, «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Вако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», 2014</a:t>
            </a:r>
          </a:p>
          <a:p>
            <a:pPr marL="257175" lvl="0" indent="-257175" defTabSz="685800">
              <a:defRPr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rial" pitchFamily="34" charset="0"/>
              </a:rPr>
              <a:t>Шаблон: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rial" pitchFamily="34" charset="0"/>
                <a:hlinkClick r:id="rId2"/>
              </a:rPr>
              <a:t>http://elenaranko.ucoz.ru/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rial" pitchFamily="34" charset="0"/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rial" pitchFamily="34" charset="0"/>
              </a:rPr>
              <a:t>Ранько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rial" pitchFamily="34" charset="0"/>
              </a:rPr>
              <a:t> Елена Алексеевна, учитель начальных классов, МАОУ лицей №21,   г. Иваново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462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А1. Кто автор рассказа «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Филипок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»?</a:t>
            </a:r>
            <a:r>
              <a:rPr lang="ru-RU" sz="4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051720" y="2780928"/>
            <a:ext cx="6635080" cy="3345235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А.С.Пушкин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И.А.Крылов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В.Д.Берестов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Л.Н.Толстой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7681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8378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А2. Узнай героя по его описанию.</a:t>
            </a:r>
            <a:r>
              <a:rPr lang="ru-RU" sz="4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Упрямая, только своё дело знает, тянет в воду.</a:t>
            </a:r>
            <a:r>
              <a:rPr lang="ru-RU" sz="4000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5776" y="3429000"/>
            <a:ext cx="6131024" cy="2697163"/>
          </a:xfrm>
        </p:spPr>
        <p:txBody>
          <a:bodyPr>
            <a:normAutofit/>
          </a:bodyPr>
          <a:lstStyle/>
          <a:p>
            <a:pPr lvl="0">
              <a:buFont typeface="+mj-lt"/>
              <a:buAutoNum type="arabicParenR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Лебедь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Рак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Щука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Стрекоза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759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229600" cy="2664296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А3. Узнай жанр по определению.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i="1" dirty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Короткий, чаще всего стихотворный рассказ, где вместо людей действуют звери, птицы, деревья, вещи</a:t>
            </a:r>
            <a:r>
              <a:rPr lang="ru-RU" sz="3600" i="1" dirty="0" smtClean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600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1760" y="3775050"/>
            <a:ext cx="6275040" cy="2351113"/>
          </a:xfrm>
        </p:spPr>
        <p:txBody>
          <a:bodyPr>
            <a:normAutofit/>
          </a:bodyPr>
          <a:lstStyle/>
          <a:p>
            <a:pPr lvl="0">
              <a:buFont typeface="+mj-lt"/>
              <a:buAutoNum type="arabicParenR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Сказка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Стихотворение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Басня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Рассказ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0847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286633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В1. К какому произведению подходит пословица?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Весной пролежишь – </a:t>
            </a:r>
            <a:r>
              <a:rPr lang="ru-RU" sz="3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зимой </a:t>
            </a:r>
            <a:r>
              <a:rPr lang="ru-RU" sz="3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сумой побежишь.</a:t>
            </a:r>
            <a:r>
              <a:rPr lang="ru-RU" sz="3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3140968"/>
            <a:ext cx="6851104" cy="2985195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Лебедь, Рак и Щука»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«Сказка о рыбаке и рыбке»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Филипок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«Стрекоза и Муравей»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7838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С1. Какое слово пропущено?</a:t>
            </a:r>
            <a:r>
              <a:rPr lang="ru-RU" sz="4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 всякому горю начало.</a:t>
            </a:r>
            <a:r>
              <a:rPr lang="ru-RU" sz="4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2852936"/>
            <a:ext cx="6923112" cy="3273227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Зависть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Доброта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Жадность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Безделье 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8925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Ключ к </a:t>
            </a: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тесту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1218852"/>
              </p:ext>
            </p:extLst>
          </p:nvPr>
        </p:nvGraphicFramePr>
        <p:xfrm>
          <a:off x="1619670" y="1600200"/>
          <a:ext cx="5760640" cy="2203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152128"/>
                <a:gridCol w="1152128"/>
                <a:gridCol w="1152128"/>
                <a:gridCol w="1152128"/>
              </a:tblGrid>
              <a:tr h="892696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Arial Black" panose="020B0A04020102020204" pitchFamily="34" charset="0"/>
                        </a:rPr>
                        <a:t>А1</a:t>
                      </a:r>
                      <a:endParaRPr lang="ru-RU" sz="4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Arial Black" panose="020B0A04020102020204" pitchFamily="34" charset="0"/>
                        </a:rPr>
                        <a:t>А2</a:t>
                      </a:r>
                      <a:endParaRPr lang="ru-RU" sz="4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Arial Black" panose="020B0A04020102020204" pitchFamily="34" charset="0"/>
                        </a:rPr>
                        <a:t>А3</a:t>
                      </a:r>
                      <a:endParaRPr lang="ru-RU" sz="4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Arial Black" panose="020B0A04020102020204" pitchFamily="34" charset="0"/>
                        </a:rPr>
                        <a:t>В1</a:t>
                      </a:r>
                      <a:endParaRPr lang="ru-RU" sz="4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Arial Black" panose="020B0A04020102020204" pitchFamily="34" charset="0"/>
                        </a:rPr>
                        <a:t>С1</a:t>
                      </a:r>
                      <a:endParaRPr lang="ru-RU" sz="4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1310444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4</a:t>
                      </a:r>
                      <a:endParaRPr lang="ru-RU" sz="5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5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5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4</a:t>
                      </a:r>
                      <a:endParaRPr lang="ru-RU" sz="5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5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88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Самооценка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3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А оцениваются 1 баллом.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3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В – 2 баллами,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3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С - 3 баллами (может быть как один, так и несколько ответов).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206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340768"/>
            <a:ext cx="7139136" cy="4785395"/>
          </a:xfrm>
        </p:spPr>
        <p:txBody>
          <a:bodyPr>
            <a:normAutofit fontScale="92500" lnSpcReduction="20000"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Работа не содержит ошибок – оценка «5»;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Выполнено не менее 5% объёма работы – оценка «4»;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Выполнено не менее 50% объёма работы – оценка «3»;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Выполнено менее 50% объема работы – оценка «2»</a:t>
            </a:r>
            <a:endParaRPr lang="ru-RU" sz="37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PMingLiU"/>
              <a:cs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338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276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PMingLiU</vt:lpstr>
      <vt:lpstr>Arial</vt:lpstr>
      <vt:lpstr>Arial Black</vt:lpstr>
      <vt:lpstr>Calibri</vt:lpstr>
      <vt:lpstr>Times New Roman</vt:lpstr>
      <vt:lpstr>Тема Office</vt:lpstr>
      <vt:lpstr>Литературное чтение УМК «Школа России» 2 класс  Тест 3. Русские писатели Вариант 2 </vt:lpstr>
      <vt:lpstr>А1. Кто автор рассказа «Филипок»? </vt:lpstr>
      <vt:lpstr>А2. Узнай героя по его описанию. Упрямая, только своё дело знает, тянет в воду. </vt:lpstr>
      <vt:lpstr>А3. Узнай жанр по определению. Короткий, чаще всего стихотворный рассказ, где вместо людей действуют звери, птицы, деревья, вещи.</vt:lpstr>
      <vt:lpstr>В1. К какому произведению подходит пословица? Весной пролежишь –  зимой с сумой побежишь. </vt:lpstr>
      <vt:lpstr>С1. Какое слово пропущено? … всякому горю начало. </vt:lpstr>
      <vt:lpstr>Ключ к тесту</vt:lpstr>
      <vt:lpstr>Самооценка</vt:lpstr>
      <vt:lpstr>Презентация PowerPoint</vt:lpstr>
      <vt:lpstr>Используемые источники: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Admin</cp:lastModifiedBy>
  <cp:revision>6</cp:revision>
  <dcterms:created xsi:type="dcterms:W3CDTF">2013-08-18T05:10:05Z</dcterms:created>
  <dcterms:modified xsi:type="dcterms:W3CDTF">2016-08-19T11:39:42Z</dcterms:modified>
</cp:coreProperties>
</file>