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3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DE58-D10B-4278-A22A-EBAD1E2C72F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DC7-F4B9-4FD9-98F1-21E5AAF4B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DE58-D10B-4278-A22A-EBAD1E2C72F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DC7-F4B9-4FD9-98F1-21E5AAF4B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DE58-D10B-4278-A22A-EBAD1E2C72F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DC7-F4B9-4FD9-98F1-21E5AAF4B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DE58-D10B-4278-A22A-EBAD1E2C72F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DC7-F4B9-4FD9-98F1-21E5AAF4B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DE58-D10B-4278-A22A-EBAD1E2C72F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DC7-F4B9-4FD9-98F1-21E5AAF4B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DE58-D10B-4278-A22A-EBAD1E2C72F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DC7-F4B9-4FD9-98F1-21E5AAF4B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DE58-D10B-4278-A22A-EBAD1E2C72F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DC7-F4B9-4FD9-98F1-21E5AAF4B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DE58-D10B-4278-A22A-EBAD1E2C72F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DC7-F4B9-4FD9-98F1-21E5AAF4B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DE58-D10B-4278-A22A-EBAD1E2C72F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DC7-F4B9-4FD9-98F1-21E5AAF4B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DE58-D10B-4278-A22A-EBAD1E2C72F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DC7-F4B9-4FD9-98F1-21E5AAF4B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7DE58-D10B-4278-A22A-EBAD1E2C72F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3DDC7-F4B9-4FD9-98F1-21E5AAF4B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7DE58-D10B-4278-A22A-EBAD1E2C72F0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3DDC7-F4B9-4FD9-98F1-21E5AAF4B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gallsource.com/wp-content/uploads/2014/09/Cute-1080p-Full-HD-Wall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500042"/>
            <a:ext cx="75009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>
                <a:solidFill>
                  <a:srgbClr val="92D050"/>
                </a:solidFill>
                <a:latin typeface="Bookman Old Style" pitchFamily="18" charset="0"/>
                <a:cs typeface="Andalus" pitchFamily="18" charset="-78"/>
              </a:rPr>
              <a:t>М</a:t>
            </a:r>
            <a:r>
              <a:rPr lang="en-US" sz="6000" b="1" dirty="0" err="1" smtClean="0">
                <a:solidFill>
                  <a:srgbClr val="92D050"/>
                </a:solidFill>
                <a:latin typeface="Bookman Old Style" pitchFamily="18" charset="0"/>
                <a:cs typeface="Andalus" pitchFamily="18" charset="-78"/>
              </a:rPr>
              <a:t>eine</a:t>
            </a:r>
            <a:r>
              <a:rPr lang="en-US" sz="6000" b="1" dirty="0" smtClean="0">
                <a:solidFill>
                  <a:srgbClr val="92D050"/>
                </a:solidFill>
                <a:latin typeface="Bookman Old Style" pitchFamily="18" charset="0"/>
                <a:cs typeface="Andalus" pitchFamily="18" charset="-78"/>
              </a:rPr>
              <a:t> </a:t>
            </a:r>
            <a:endParaRPr lang="ru-RU" sz="6000" b="1" dirty="0" smtClean="0">
              <a:solidFill>
                <a:srgbClr val="92D050"/>
              </a:solidFill>
              <a:latin typeface="Bookman Old Style" pitchFamily="18" charset="0"/>
              <a:cs typeface="Andalus" pitchFamily="18" charset="-78"/>
            </a:endParaRPr>
          </a:p>
          <a:p>
            <a:r>
              <a:rPr lang="ru-RU" sz="6000" b="1" dirty="0" smtClean="0">
                <a:solidFill>
                  <a:srgbClr val="92D050"/>
                </a:solidFill>
                <a:latin typeface="Bookman Old Style" pitchFamily="18" charset="0"/>
                <a:cs typeface="Andalus" pitchFamily="18" charset="-78"/>
              </a:rPr>
              <a:t>  </a:t>
            </a:r>
          </a:p>
          <a:p>
            <a:r>
              <a:rPr lang="ru-RU" sz="6000" b="1" dirty="0" smtClean="0">
                <a:solidFill>
                  <a:srgbClr val="92D050"/>
                </a:solidFill>
                <a:latin typeface="Bookman Old Style" pitchFamily="18" charset="0"/>
                <a:cs typeface="Andalus" pitchFamily="18" charset="-78"/>
              </a:rPr>
              <a:t> </a:t>
            </a:r>
            <a:r>
              <a:rPr lang="en-US" sz="6000" b="1" dirty="0" err="1" smtClean="0">
                <a:solidFill>
                  <a:srgbClr val="92D050"/>
                </a:solidFill>
                <a:latin typeface="Bookman Old Style" pitchFamily="18" charset="0"/>
                <a:cs typeface="Andalus" pitchFamily="18" charset="-78"/>
              </a:rPr>
              <a:t>Lieblings</a:t>
            </a:r>
            <a:endParaRPr lang="ru-RU" sz="6000" b="1" dirty="0" smtClean="0">
              <a:solidFill>
                <a:srgbClr val="92D050"/>
              </a:solidFill>
              <a:latin typeface="Bookman Old Style" pitchFamily="18" charset="0"/>
              <a:cs typeface="Andalus" pitchFamily="18" charset="-78"/>
            </a:endParaRPr>
          </a:p>
          <a:p>
            <a:pPr algn="ctr"/>
            <a:r>
              <a:rPr lang="ru-RU" sz="6000" b="1" dirty="0" smtClean="0">
                <a:solidFill>
                  <a:srgbClr val="92D050"/>
                </a:solidFill>
                <a:latin typeface="Bookman Old Style" pitchFamily="18" charset="0"/>
                <a:cs typeface="Andalus" pitchFamily="18" charset="-78"/>
              </a:rPr>
              <a:t>                                          </a:t>
            </a:r>
            <a:r>
              <a:rPr lang="en-US" sz="6000" b="1" dirty="0" err="1" smtClean="0">
                <a:solidFill>
                  <a:srgbClr val="92D050"/>
                </a:solidFill>
                <a:latin typeface="Bookman Old Style" pitchFamily="18" charset="0"/>
                <a:cs typeface="Andalus" pitchFamily="18" charset="-78"/>
              </a:rPr>
              <a:t>Katze</a:t>
            </a:r>
            <a:r>
              <a:rPr lang="ru-RU" sz="6000" b="1" dirty="0" smtClean="0">
                <a:solidFill>
                  <a:srgbClr val="92D050"/>
                </a:solidFill>
                <a:latin typeface="Bookman Old Style" pitchFamily="18" charset="0"/>
                <a:cs typeface="Andalus" pitchFamily="18" charset="-78"/>
              </a:rPr>
              <a:t>.</a:t>
            </a:r>
            <a:endParaRPr lang="ru-RU" sz="6000" b="1" dirty="0">
              <a:solidFill>
                <a:srgbClr val="92D050"/>
              </a:solidFill>
              <a:latin typeface="Bookman Old Style" pitchFamily="18" charset="0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118" y="1"/>
            <a:ext cx="9238118" cy="69329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500042"/>
            <a:ext cx="51764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Ich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Liebe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meine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Katze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cs typeface="Angsana New" pitchFamily="18" charset="-34"/>
            </a:endParaRPr>
          </a:p>
        </p:txBody>
      </p:sp>
      <p:pic>
        <p:nvPicPr>
          <p:cNvPr id="8" name="Рисунок 7" descr="imag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643050"/>
            <a:ext cx="6286512" cy="4714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4922"/>
            <a:ext cx="9238118" cy="6932922"/>
          </a:xfrm>
          <a:prstGeom prst="rect">
            <a:avLst/>
          </a:prstGeom>
          <a:noFill/>
        </p:spPr>
      </p:pic>
      <p:pic>
        <p:nvPicPr>
          <p:cNvPr id="4" name="Рисунок 3" descr="DSCN0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214554"/>
            <a:ext cx="5572164" cy="4179123"/>
          </a:xfrm>
          <a:prstGeom prst="rect">
            <a:avLst/>
          </a:prstGeom>
          <a:ln w="127000" cap="rnd">
            <a:solidFill>
              <a:schemeClr val="bg2">
                <a:lumMod val="9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714480" y="857232"/>
            <a:ext cx="6024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Meine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Katze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heißt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Banco" pitchFamily="18" charset="0"/>
                <a:cs typeface="Angsana New" pitchFamily="18" charset="-34"/>
              </a:rPr>
              <a:t> 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Lucy.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Banco" pitchFamily="18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118" y="1"/>
            <a:ext cx="9238118" cy="69329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00364" y="5000637"/>
            <a:ext cx="4544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Sie ist 4 Jahre </a:t>
            </a:r>
            <a:r>
              <a:rPr lang="de-DE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alt.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cs typeface="Angsana New" pitchFamily="18" charset="-34"/>
            </a:endParaRPr>
          </a:p>
        </p:txBody>
      </p:sp>
      <p:pic>
        <p:nvPicPr>
          <p:cNvPr id="4" name="Рисунок 3" descr="DSCN0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857232"/>
            <a:ext cx="5143504" cy="3857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118" y="1"/>
            <a:ext cx="9238118" cy="69329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Lucy bunt. </a:t>
            </a:r>
            <a:endParaRPr lang="en-US" sz="6000" b="1" dirty="0" smtClean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Sie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ist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klug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 und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freundlich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cs typeface="Angsana New" pitchFamily="18" charset="-34"/>
            </a:endParaRPr>
          </a:p>
        </p:txBody>
      </p:sp>
      <p:pic>
        <p:nvPicPr>
          <p:cNvPr id="5" name="Рисунок 4" descr="DSCN0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428868"/>
            <a:ext cx="5262567" cy="3946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118" y="1"/>
            <a:ext cx="9238118" cy="69329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21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Sie liebt </a:t>
            </a:r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es</a:t>
            </a:r>
          </a:p>
          <a:p>
            <a:pPr algn="ctr"/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zu </a:t>
            </a:r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spielen, </a:t>
            </a:r>
            <a:endParaRPr lang="de-DE" sz="5400" b="1" dirty="0" smtClean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sich modisch </a:t>
            </a:r>
          </a:p>
          <a:p>
            <a:pPr algn="ctr"/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ausstaffieren </a:t>
            </a:r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.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cs typeface="Angsana New" pitchFamily="18" charset="-34"/>
            </a:endParaRPr>
          </a:p>
        </p:txBody>
      </p:sp>
      <p:pic>
        <p:nvPicPr>
          <p:cNvPr id="4" name="Рисунок 3" descr="DSCN1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8604"/>
            <a:ext cx="4000496" cy="3000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DSCN09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500437"/>
            <a:ext cx="4143372" cy="3107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8118" cy="69329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5286388"/>
            <a:ext cx="7048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Sie liebt es, auf dem Rücken liegen.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cs typeface="Angsana New" pitchFamily="18" charset="-34"/>
            </a:endParaRPr>
          </a:p>
        </p:txBody>
      </p:sp>
      <p:pic>
        <p:nvPicPr>
          <p:cNvPr id="4" name="Рисунок 3" descr="DSCN09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785794"/>
            <a:ext cx="5881697" cy="4411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118" y="1"/>
            <a:ext cx="9238118" cy="69329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5357826"/>
            <a:ext cx="53447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Lucy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mag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keine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Hunde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.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cs typeface="Angsana New" pitchFamily="18" charset="-34"/>
            </a:endParaRPr>
          </a:p>
        </p:txBody>
      </p:sp>
      <p:pic>
        <p:nvPicPr>
          <p:cNvPr id="5" name="Рисунок 4" descr="DSCN0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785794"/>
            <a:ext cx="5929322" cy="44469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http://zhivinaturalno.ru/upload/iblock/ba8/ba880071a19e1fd6ed66b7c2150b5c6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071546"/>
            <a:ext cx="195400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118" y="1"/>
            <a:ext cx="9238118" cy="69329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878" y="4714884"/>
            <a:ext cx="85011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Sie isst Milch, Fleisch, Futter für Katzen. Besonders liebt frischen Fisch.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cs typeface="Angsana New" pitchFamily="18" charset="-34"/>
            </a:endParaRPr>
          </a:p>
        </p:txBody>
      </p:sp>
      <p:pic>
        <p:nvPicPr>
          <p:cNvPr id="2" name="Picture 2" descr="http://38.img.avito.st/1280x960/1669989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071546"/>
            <a:ext cx="2155807" cy="21558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ttp://b2b.exposfera.com/content/77680cd46e053cd017dfdff6f83325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00042"/>
            <a:ext cx="2562990" cy="1766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http://i83.beon.ru/2/61/2186102/57/74973457/2107_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714356"/>
            <a:ext cx="1773557" cy="2714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http://i.artfile.ru/1280x960_341897_%5bwww.ArtFile.ru%5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714620"/>
            <a:ext cx="2709279" cy="2031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nda6035.ucoz.ru/fokina_l-p-kotjon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4118" y="1"/>
            <a:ext cx="9238118" cy="69329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714884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Wir haben zu Hause 3 Katzen, </a:t>
            </a:r>
            <a:endParaRPr lang="de-DE" sz="5400" b="1" dirty="0" smtClean="0">
              <a:solidFill>
                <a:schemeClr val="accent6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aber Lucy </a:t>
            </a:r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ist </a:t>
            </a:r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die   </a:t>
            </a:r>
            <a:r>
              <a:rPr lang="de-DE" sz="5400" b="1" dirty="0" smtClean="0">
                <a:solidFill>
                  <a:schemeClr val="accent6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die schönste. 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cs typeface="Angsana New" pitchFamily="18" charset="-34"/>
            </a:endParaRPr>
          </a:p>
        </p:txBody>
      </p:sp>
      <p:pic>
        <p:nvPicPr>
          <p:cNvPr id="4" name="Рисунок 3" descr="DSCN1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571480"/>
            <a:ext cx="5500694" cy="4125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86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KompMaster</dc:creator>
  <cp:lastModifiedBy>KompMaster</cp:lastModifiedBy>
  <cp:revision>22</cp:revision>
  <dcterms:created xsi:type="dcterms:W3CDTF">2015-12-13T08:21:50Z</dcterms:created>
  <dcterms:modified xsi:type="dcterms:W3CDTF">2015-12-13T12:10:25Z</dcterms:modified>
</cp:coreProperties>
</file>