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3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0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1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5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3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2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2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5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9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21EC-BCEB-4780-A158-8B8349CB93A4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3184-1C5C-4526-941E-EC6BF1EA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218" y="116632"/>
            <a:ext cx="86533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Министерство образования и науки Мурманской области</a:t>
            </a:r>
          </a:p>
          <a:p>
            <a:pPr algn="ctr"/>
            <a:r>
              <a:rPr lang="ru-RU" sz="2000" b="1" dirty="0"/>
              <a:t>Государственное автономное профессиональное образовательное учреждение Мурманской области </a:t>
            </a:r>
          </a:p>
          <a:p>
            <a:pPr algn="ctr"/>
            <a:r>
              <a:rPr lang="ru-RU" sz="2000" b="1" dirty="0"/>
              <a:t>«Мурманский педагогический колледж» </a:t>
            </a:r>
          </a:p>
          <a:p>
            <a:pPr algn="ctr"/>
            <a:r>
              <a:rPr lang="ru-RU" sz="2000" b="1" dirty="0"/>
              <a:t>(ГАПОУ МО «МПК»)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608" cy="919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660" y="2412901"/>
            <a:ext cx="8048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9933"/>
                </a:solidFill>
              </a:rPr>
              <a:t>ПРОЕКТ</a:t>
            </a:r>
          </a:p>
          <a:p>
            <a:pPr algn="ctr"/>
            <a:r>
              <a:rPr lang="ru-RU" sz="2400" b="1" dirty="0">
                <a:solidFill>
                  <a:srgbClr val="339933"/>
                </a:solidFill>
              </a:rPr>
              <a:t>Детский сад будущего </a:t>
            </a:r>
          </a:p>
          <a:p>
            <a:pPr algn="ctr"/>
            <a:r>
              <a:rPr lang="ru-RU" sz="2400" b="1" dirty="0">
                <a:solidFill>
                  <a:srgbClr val="339933"/>
                </a:solidFill>
              </a:rPr>
              <a:t>«Здоровый ребенок. Физкультура и спорт в детском саду</a:t>
            </a:r>
            <a:r>
              <a:rPr lang="ru-RU" sz="2400" b="1" dirty="0" smtClean="0">
                <a:solidFill>
                  <a:srgbClr val="339933"/>
                </a:solidFill>
              </a:rPr>
              <a:t>»</a:t>
            </a:r>
            <a:endParaRPr lang="ru-RU" sz="2400" b="1" dirty="0">
              <a:solidFill>
                <a:srgbClr val="3399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681" y="4581128"/>
            <a:ext cx="35234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Скляренко Алена Николаевна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Специальность 050144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Курс 4 группа «В»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Форма обучения: очная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5787" y="1218139"/>
            <a:ext cx="2532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  <a:latin typeface="+mj-lt"/>
              </a:rPr>
              <a:t>Цель проекта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3" y="2492896"/>
            <a:ext cx="71287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потребности у дошкольников и родителей к здоровому образу жизни и к</a:t>
            </a: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культуре.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212" y="1218138"/>
            <a:ext cx="2805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</a:rPr>
              <a:t>Задачи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3" y="2492896"/>
            <a:ext cx="71287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Обогащение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здоровьесберегающей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развивающей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Привлечение родителей и детей к совместной физкультурно-оздоровительной деятельности на</a:t>
            </a: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спортивных объектах города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8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4436" y="1218138"/>
            <a:ext cx="4729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</a:rPr>
              <a:t>Сроки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4" y="2348880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этап: подготовительный - </a:t>
            </a:r>
            <a:r>
              <a:rPr lang="ru-RU" sz="2500" dirty="0"/>
              <a:t>Определение проблемного </a:t>
            </a:r>
            <a:r>
              <a:rPr lang="ru-RU" sz="2500" dirty="0" smtClean="0"/>
              <a:t>поля </a:t>
            </a:r>
            <a:r>
              <a:rPr lang="ru-RU" sz="2500" dirty="0"/>
              <a:t>(2015-2016гг</a:t>
            </a:r>
            <a:r>
              <a:rPr lang="ru-RU" sz="2500" dirty="0" smtClean="0"/>
              <a:t>.)</a:t>
            </a:r>
          </a:p>
          <a:p>
            <a:endParaRPr lang="ru-RU" sz="2500" dirty="0" smtClean="0"/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этап: основной </a:t>
            </a:r>
            <a:r>
              <a:rPr lang="ru-RU" sz="2500" dirty="0"/>
              <a:t>- Составление плана работы ДОУ (2016-2017гг</a:t>
            </a:r>
            <a:r>
              <a:rPr lang="ru-RU" sz="2500" dirty="0" smtClean="0"/>
              <a:t>.)</a:t>
            </a:r>
          </a:p>
          <a:p>
            <a:endParaRPr lang="ru-RU" sz="2500" dirty="0" smtClean="0"/>
          </a:p>
          <a:p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этап: заключительный </a:t>
            </a:r>
            <a:r>
              <a:rPr lang="ru-RU" sz="2500" dirty="0"/>
              <a:t>- Подведение </a:t>
            </a:r>
            <a:r>
              <a:rPr lang="ru-RU" sz="2500" dirty="0" smtClean="0"/>
              <a:t>итогов (2017г</a:t>
            </a:r>
            <a:r>
              <a:rPr lang="ru-RU" sz="25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490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277" y="1285955"/>
            <a:ext cx="761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</a:rPr>
              <a:t>Мероприятия в рамках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2" y="2492896"/>
            <a:ext cx="7128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Диагностирование уровня физического развития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состояния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здоровьесберегающей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 в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«Поговорим о здоровье всерьез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педагогов ДОУ и сотрудников УДМС и Т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873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277" y="1285955"/>
            <a:ext cx="761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</a:rPr>
              <a:t>Мероприятия в рамках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2" y="2492896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плана совместной деятельности ДОУ и сотрудников УДМС и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ДОУ и УДМС и Т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5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«Роль семьи в физическом воспитании детей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«Клуб выходного дня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физкультурная деятельность родителей и детей.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06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277" y="1285955"/>
            <a:ext cx="76114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</a:rPr>
              <a:t>Мероприятия в рамках 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2" y="2492896"/>
            <a:ext cx="71287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«Спортом занимайся- здоровья набирайся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юными спортсменами города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«Делай как Я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тренеров).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«Здоровый ребенок. Физкультура и спорт в детском саду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для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родителей).</a:t>
            </a:r>
          </a:p>
        </p:txBody>
      </p:sp>
    </p:spTree>
    <p:extLst>
      <p:ext uri="{BB962C8B-B14F-4D97-AF65-F5344CB8AC3E}">
        <p14:creationId xmlns:p14="http://schemas.microsoft.com/office/powerpoint/2010/main" val="1081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8463" y="1285954"/>
            <a:ext cx="5048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000" b="1" dirty="0">
                <a:solidFill>
                  <a:srgbClr val="339933"/>
                </a:solidFill>
              </a:rPr>
              <a:t>Прогнозируемые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3" y="2492896"/>
            <a:ext cx="71287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школы «Будущий олимпиец». </a:t>
            </a: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Создание в ДОУ современной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здоровьесберегающей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среды, обеспечивающей целенаправленное физическое развитие детей. </a:t>
            </a:r>
          </a:p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Активное взаимодействие ДОУ с УДМС и Т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3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284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Солнцева Анна</dc:creator>
  <cp:lastModifiedBy>Солнцева Анна</cp:lastModifiedBy>
  <cp:revision>15</cp:revision>
  <dcterms:created xsi:type="dcterms:W3CDTF">2016-09-19T14:50:08Z</dcterms:created>
  <dcterms:modified xsi:type="dcterms:W3CDTF">2016-09-20T19:02:46Z</dcterms:modified>
</cp:coreProperties>
</file>