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9" r:id="rId6"/>
    <p:sldId id="268" r:id="rId7"/>
    <p:sldId id="274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4D3290A-5432-4ADC-BD2A-3DAACCBA2769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90B12FE-E8DA-41DA-90D8-7371744E5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7996198" cy="175185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Grammar . Passive Voice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830888" cy="681608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Teacher : Ilina I.A.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88" y="2828875"/>
            <a:ext cx="5132408" cy="402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740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5328592" cy="4320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Passive Voice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288060"/>
              </p:ext>
            </p:extLst>
          </p:nvPr>
        </p:nvGraphicFramePr>
        <p:xfrm>
          <a:off x="-36512" y="548680"/>
          <a:ext cx="9145016" cy="643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695"/>
                <a:gridCol w="3265170"/>
                <a:gridCol w="3902151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Passive</a:t>
                      </a:r>
                      <a:endParaRPr lang="ru-RU" sz="2400" dirty="0"/>
                    </a:p>
                  </a:txBody>
                  <a:tcPr/>
                </a:tc>
              </a:tr>
              <a:tr h="7696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Present Simple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designs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costumes.</a:t>
                      </a:r>
                    </a:p>
                    <a:p>
                      <a:r>
                        <a:rPr lang="en-US" baseline="0" dirty="0" smtClean="0"/>
                        <a:t>They often drink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Costumes are designed.</a:t>
                      </a:r>
                    </a:p>
                    <a:p>
                      <a:r>
                        <a:rPr lang="en-US" dirty="0" smtClean="0"/>
                        <a:t>Juice is often drunk.</a:t>
                      </a:r>
                      <a:endParaRPr lang="ru-RU" dirty="0"/>
                    </a:p>
                  </a:txBody>
                  <a:tcPr/>
                </a:tc>
              </a:tr>
              <a:tr h="12092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Present Continuous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is designing the costumes.</a:t>
                      </a:r>
                    </a:p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are drinking juice now.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are being designed now.</a:t>
                      </a:r>
                    </a:p>
                    <a:p>
                      <a:r>
                        <a:rPr lang="en-US" dirty="0" smtClean="0"/>
                        <a:t>The juice is being</a:t>
                      </a:r>
                      <a:r>
                        <a:rPr lang="en-US" baseline="0" dirty="0" smtClean="0"/>
                        <a:t> drunk now.</a:t>
                      </a:r>
                      <a:endParaRPr lang="ru-RU" dirty="0"/>
                    </a:p>
                  </a:txBody>
                  <a:tcPr/>
                </a:tc>
              </a:tr>
              <a:tr h="9482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Past Simple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designed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the costumes.</a:t>
                      </a:r>
                    </a:p>
                    <a:p>
                      <a:r>
                        <a:rPr lang="en-US" baseline="0" dirty="0" smtClean="0"/>
                        <a:t>They drank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were designed.</a:t>
                      </a:r>
                    </a:p>
                    <a:p>
                      <a:r>
                        <a:rPr lang="en-US" baseline="0" dirty="0" smtClean="0"/>
                        <a:t>The juice was drunk.</a:t>
                      </a:r>
                      <a:endParaRPr lang="ru-RU" dirty="0"/>
                    </a:p>
                  </a:txBody>
                  <a:tcPr/>
                </a:tc>
              </a:tr>
              <a:tr h="12092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Present Perfect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has designed the costumes.</a:t>
                      </a:r>
                    </a:p>
                    <a:p>
                      <a:r>
                        <a:rPr lang="en-US" dirty="0" smtClean="0"/>
                        <a:t>They have drunk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have been designed.</a:t>
                      </a:r>
                    </a:p>
                    <a:p>
                      <a:r>
                        <a:rPr lang="en-US" dirty="0" smtClean="0"/>
                        <a:t>The juice has been drunk.</a:t>
                      </a:r>
                      <a:endParaRPr lang="ru-RU" dirty="0"/>
                    </a:p>
                  </a:txBody>
                  <a:tcPr/>
                </a:tc>
              </a:tr>
              <a:tr h="9301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Future Simple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will design the costumes.</a:t>
                      </a:r>
                    </a:p>
                    <a:p>
                      <a:r>
                        <a:rPr lang="en-US" dirty="0" smtClean="0"/>
                        <a:t>They will drink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will be designed.</a:t>
                      </a:r>
                    </a:p>
                    <a:p>
                      <a:r>
                        <a:rPr lang="en-US" dirty="0" smtClean="0"/>
                        <a:t>The juice will be drunk.</a:t>
                      </a:r>
                      <a:endParaRPr lang="ru-RU" dirty="0"/>
                    </a:p>
                  </a:txBody>
                  <a:tcPr/>
                </a:tc>
              </a:tr>
              <a:tr h="7696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Modals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must design the costumes.</a:t>
                      </a:r>
                    </a:p>
                    <a:p>
                      <a:r>
                        <a:rPr lang="en-US" dirty="0" smtClean="0"/>
                        <a:t>They can drink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must be designed.</a:t>
                      </a:r>
                    </a:p>
                    <a:p>
                      <a:r>
                        <a:rPr lang="en-US" dirty="0" smtClean="0"/>
                        <a:t>The juice can be drunk.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618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99176" cy="7920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Active Voice</a:t>
            </a:r>
            <a:r>
              <a:rPr lang="en-US" dirty="0" smtClean="0"/>
              <a:t>/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Passive Voice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2859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Donna Karan </a:t>
            </a:r>
            <a:r>
              <a:rPr lang="en-US" dirty="0" smtClean="0">
                <a:solidFill>
                  <a:srgbClr val="FFFF00"/>
                </a:solidFill>
              </a:rPr>
              <a:t>designed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the costumes.</a:t>
            </a:r>
          </a:p>
          <a:p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The costumes </a:t>
            </a:r>
            <a:r>
              <a:rPr lang="en-US" dirty="0" smtClean="0">
                <a:solidFill>
                  <a:srgbClr val="FFFF00"/>
                </a:solidFill>
              </a:rPr>
              <a:t>were designed </a:t>
            </a:r>
            <a:r>
              <a:rPr lang="en-US" dirty="0" smtClean="0">
                <a:solidFill>
                  <a:srgbClr val="002060"/>
                </a:solidFill>
              </a:rPr>
              <a:t>by Donna Karan.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860830" y="2204864"/>
            <a:ext cx="458340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16516" y="2204864"/>
            <a:ext cx="484632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228184" y="2204864"/>
            <a:ext cx="504056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967248"/>
            <a:ext cx="2092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subject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967248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predicate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967248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object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60830" y="4437112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041652" y="4437112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109522" y="4437112"/>
            <a:ext cx="484632" cy="778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6754" y="5205265"/>
            <a:ext cx="2092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subject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5229200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predicate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5199992"/>
            <a:ext cx="2378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agent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69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91264" cy="72719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Rewrite</a:t>
            </a:r>
            <a:r>
              <a:rPr lang="en-US" sz="3600" dirty="0" smtClean="0">
                <a:solidFill>
                  <a:srgbClr val="00B050"/>
                </a:solidFill>
              </a:rPr>
              <a:t> the sentences in the </a:t>
            </a:r>
            <a:r>
              <a:rPr lang="en-US" sz="3600" dirty="0" smtClean="0">
                <a:solidFill>
                  <a:srgbClr val="002060"/>
                </a:solidFill>
              </a:rPr>
              <a:t>Passive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Ann bought </a:t>
            </a:r>
            <a:r>
              <a:rPr lang="en-US" sz="3600" dirty="0" smtClean="0">
                <a:solidFill>
                  <a:srgbClr val="92D050"/>
                </a:solidFill>
              </a:rPr>
              <a:t>the children </a:t>
            </a:r>
            <a:r>
              <a:rPr lang="en-US" sz="3600" dirty="0" smtClean="0">
                <a:solidFill>
                  <a:srgbClr val="002060"/>
                </a:solidFill>
              </a:rPr>
              <a:t>new toys.</a:t>
            </a:r>
          </a:p>
          <a:p>
            <a:r>
              <a:rPr lang="en-US" sz="3600" dirty="0" smtClean="0"/>
              <a:t>Boris gave </a:t>
            </a:r>
            <a:r>
              <a:rPr lang="en-US" sz="3600" dirty="0" smtClean="0">
                <a:solidFill>
                  <a:srgbClr val="002060"/>
                </a:solidFill>
              </a:rPr>
              <a:t>me </a:t>
            </a:r>
            <a:r>
              <a:rPr lang="en-US" sz="3600" dirty="0" smtClean="0">
                <a:solidFill>
                  <a:srgbClr val="92D050"/>
                </a:solidFill>
              </a:rPr>
              <a:t>a new CD </a:t>
            </a:r>
            <a:r>
              <a:rPr lang="en-US" sz="3600" dirty="0" smtClean="0"/>
              <a:t>yesterday.</a:t>
            </a:r>
            <a:endParaRPr lang="en-US" sz="3600" dirty="0"/>
          </a:p>
          <a:p>
            <a:r>
              <a:rPr lang="en-US" sz="3600" dirty="0" smtClean="0"/>
              <a:t>Kelly will bring </a:t>
            </a:r>
            <a:r>
              <a:rPr lang="en-US" sz="3600" dirty="0" smtClean="0">
                <a:solidFill>
                  <a:srgbClr val="002060"/>
                </a:solidFill>
              </a:rPr>
              <a:t>us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92D050"/>
                </a:solidFill>
              </a:rPr>
              <a:t>five tickets for the concert.</a:t>
            </a:r>
          </a:p>
          <a:p>
            <a:r>
              <a:rPr lang="en-US" sz="3600" dirty="0" smtClean="0"/>
              <a:t>Teacher is correcting </a:t>
            </a:r>
            <a:r>
              <a:rPr lang="en-US" sz="3600" dirty="0" smtClean="0">
                <a:solidFill>
                  <a:srgbClr val="92D050"/>
                </a:solidFill>
              </a:rPr>
              <a:t>our mistakes </a:t>
            </a:r>
            <a:r>
              <a:rPr lang="en-US" sz="3600" dirty="0" smtClean="0"/>
              <a:t>now.</a:t>
            </a:r>
            <a:endParaRPr lang="ru-RU" sz="3600" dirty="0" smtClean="0"/>
          </a:p>
          <a:p>
            <a:r>
              <a:rPr lang="en-US" sz="3600" dirty="0" smtClean="0"/>
              <a:t>Mark often tells </a:t>
            </a:r>
            <a:r>
              <a:rPr lang="en-US" sz="3600" dirty="0" smtClean="0">
                <a:solidFill>
                  <a:srgbClr val="002060"/>
                </a:solidFill>
              </a:rPr>
              <a:t>friends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92D050"/>
                </a:solidFill>
              </a:rPr>
              <a:t>interesting stories.</a:t>
            </a:r>
          </a:p>
          <a:p>
            <a:r>
              <a:rPr lang="en-US" sz="3600" dirty="0" smtClean="0"/>
              <a:t>John has just invented </a:t>
            </a:r>
            <a:r>
              <a:rPr lang="en-US" sz="3600" dirty="0" smtClean="0">
                <a:solidFill>
                  <a:srgbClr val="92D050"/>
                </a:solidFill>
              </a:rPr>
              <a:t>a new computer game.</a:t>
            </a:r>
            <a:endParaRPr lang="ru-RU" sz="36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5040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355160" cy="58317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Name Grammar Tense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1.The walls are covered with posters.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2.Wood is cut by a saw.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3.A new book will be published by Express Ltd next May.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4.Our dictation has just been checked.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5.The new shirts and jeans must be bought.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6.The film was produced by Martin </a:t>
            </a:r>
            <a:r>
              <a:rPr lang="en-US" b="1" dirty="0" err="1" smtClean="0">
                <a:solidFill>
                  <a:srgbClr val="FFFF00"/>
                </a:solidFill>
              </a:rPr>
              <a:t>Scorcese</a:t>
            </a:r>
            <a:r>
              <a:rPr lang="en-US" b="1" dirty="0" smtClean="0">
                <a:solidFill>
                  <a:srgbClr val="FFFF00"/>
                </a:solidFill>
              </a:rPr>
              <a:t> a few years ago.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7.The sitting room is being cleaned now.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76470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Rewrite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the </a:t>
            </a:r>
            <a:r>
              <a:rPr lang="en-US" sz="3200" b="1" dirty="0" smtClean="0">
                <a:solidFill>
                  <a:srgbClr val="FFFF00"/>
                </a:solidFill>
              </a:rPr>
              <a:t>sentences in the Passive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/>
          <a:lstStyle/>
          <a:p>
            <a:r>
              <a:rPr lang="ru-RU" b="1" dirty="0" smtClean="0"/>
              <a:t>1.</a:t>
            </a:r>
            <a:r>
              <a:rPr lang="en-US" b="1" dirty="0" smtClean="0"/>
              <a:t>Nick has offered </a:t>
            </a:r>
            <a:r>
              <a:rPr lang="en-US" b="1" dirty="0" smtClean="0">
                <a:solidFill>
                  <a:srgbClr val="92D050"/>
                </a:solidFill>
              </a:rPr>
              <a:t>me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a new job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2.Calvin Klein designed </a:t>
            </a:r>
            <a:r>
              <a:rPr lang="en-US" b="1" dirty="0" smtClean="0">
                <a:solidFill>
                  <a:srgbClr val="002060"/>
                </a:solidFill>
              </a:rPr>
              <a:t>very beautiful clothes.</a:t>
            </a:r>
          </a:p>
          <a:p>
            <a:r>
              <a:rPr lang="en-US" b="1" dirty="0" smtClean="0"/>
              <a:t>3.Natalie is drawing </a:t>
            </a:r>
            <a:r>
              <a:rPr lang="en-US" b="1" dirty="0" smtClean="0">
                <a:solidFill>
                  <a:srgbClr val="002060"/>
                </a:solidFill>
              </a:rPr>
              <a:t>a very nice portrait</a:t>
            </a:r>
            <a:r>
              <a:rPr lang="en-US" b="1" dirty="0" smtClean="0"/>
              <a:t> now.</a:t>
            </a:r>
          </a:p>
          <a:p>
            <a:r>
              <a:rPr lang="en-US" b="1" dirty="0" smtClean="0"/>
              <a:t>4.Nick invited </a:t>
            </a:r>
            <a:r>
              <a:rPr lang="en-US" b="1" dirty="0" smtClean="0">
                <a:solidFill>
                  <a:srgbClr val="92D050"/>
                </a:solidFill>
              </a:rPr>
              <a:t>us</a:t>
            </a:r>
            <a:r>
              <a:rPr lang="en-US" b="1" dirty="0" smtClean="0"/>
              <a:t> to his birthday party.</a:t>
            </a:r>
          </a:p>
          <a:p>
            <a:r>
              <a:rPr lang="en-US" b="1" dirty="0" smtClean="0"/>
              <a:t>5.They will open </a:t>
            </a:r>
            <a:r>
              <a:rPr lang="en-US" b="1" dirty="0" smtClean="0">
                <a:solidFill>
                  <a:srgbClr val="002060"/>
                </a:solidFill>
              </a:rPr>
              <a:t>the new theatre </a:t>
            </a:r>
            <a:r>
              <a:rPr lang="en-US" b="1" dirty="0" smtClean="0"/>
              <a:t>next month.</a:t>
            </a:r>
          </a:p>
          <a:p>
            <a:r>
              <a:rPr lang="en-US" b="1" dirty="0" smtClean="0"/>
              <a:t>6.Steve usually gives </a:t>
            </a:r>
            <a:r>
              <a:rPr lang="en-US" b="1" dirty="0" smtClean="0">
                <a:solidFill>
                  <a:srgbClr val="92D050"/>
                </a:solidFill>
              </a:rPr>
              <a:t>the students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good advice.</a:t>
            </a:r>
          </a:p>
          <a:p>
            <a:r>
              <a:rPr lang="en-US" b="1" dirty="0" smtClean="0"/>
              <a:t>7.Mary can buy </a:t>
            </a:r>
            <a:r>
              <a:rPr lang="en-US" b="1" dirty="0" smtClean="0">
                <a:solidFill>
                  <a:srgbClr val="002060"/>
                </a:solidFill>
              </a:rPr>
              <a:t>some new dresses.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698407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3965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Rewrite the sentences in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the Passive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Test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400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1. Someone is cleaning the windows.</a:t>
            </a:r>
          </a:p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</a:rPr>
              <a:t>2.People spend a lot of money on food.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3.They will open the new sports centre soon.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4.Liz showed me some holiday pictures.</a:t>
            </a:r>
          </a:p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</a:rPr>
              <a:t>5.People make jam from fruit.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90000"/>
                  </a:schemeClr>
                </a:solidFill>
              </a:rPr>
              <a:t>6. Clive hasn't cut the grass yet.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7. They may not repair the car this week.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8. Who broke this mug?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9. Is Sue washing the car?    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762872" cy="76470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Keys: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832648"/>
          </a:xfrm>
        </p:spPr>
        <p:txBody>
          <a:bodyPr/>
          <a:lstStyle/>
          <a:p>
            <a:r>
              <a:rPr lang="en-US" b="1" dirty="0" smtClean="0"/>
              <a:t>1.The windows </a:t>
            </a:r>
            <a:r>
              <a:rPr lang="en-US" b="1" dirty="0" smtClean="0">
                <a:solidFill>
                  <a:srgbClr val="FFFF00"/>
                </a:solidFill>
              </a:rPr>
              <a:t>are being cleaned.</a:t>
            </a:r>
          </a:p>
          <a:p>
            <a:r>
              <a:rPr lang="en-US" dirty="0" smtClean="0"/>
              <a:t>2.</a:t>
            </a:r>
            <a:r>
              <a:rPr lang="en-US" b="1" dirty="0" smtClean="0"/>
              <a:t> A lot of money </a:t>
            </a:r>
            <a:r>
              <a:rPr lang="en-US" b="1" dirty="0" smtClean="0">
                <a:solidFill>
                  <a:srgbClr val="92D050"/>
                </a:solidFill>
              </a:rPr>
              <a:t>is spent </a:t>
            </a:r>
            <a:r>
              <a:rPr lang="en-US" b="1" dirty="0" smtClean="0"/>
              <a:t>on food.</a:t>
            </a:r>
          </a:p>
          <a:p>
            <a:r>
              <a:rPr lang="en-US" b="1" dirty="0" smtClean="0"/>
              <a:t>3. The new sport centre </a:t>
            </a:r>
            <a:r>
              <a:rPr lang="en-US" b="1" dirty="0" smtClean="0">
                <a:solidFill>
                  <a:srgbClr val="00B0F0"/>
                </a:solidFill>
              </a:rPr>
              <a:t>will be opened </a:t>
            </a:r>
            <a:r>
              <a:rPr lang="en-US" b="1" dirty="0" smtClean="0"/>
              <a:t>soon.</a:t>
            </a:r>
          </a:p>
          <a:p>
            <a:r>
              <a:rPr lang="en-US" b="1" dirty="0" smtClean="0"/>
              <a:t>4. Some holiday pictures </a:t>
            </a:r>
            <a:r>
              <a:rPr lang="en-US" b="1" dirty="0" smtClean="0">
                <a:solidFill>
                  <a:srgbClr val="002060"/>
                </a:solidFill>
              </a:rPr>
              <a:t>were shown</a:t>
            </a:r>
            <a:r>
              <a:rPr lang="en-US" b="1" dirty="0" smtClean="0"/>
              <a:t> to me by Liz.</a:t>
            </a:r>
          </a:p>
          <a:p>
            <a:r>
              <a:rPr lang="en-US" b="1" dirty="0" smtClean="0"/>
              <a:t>5. Jam </a:t>
            </a:r>
            <a:r>
              <a:rPr lang="en-US" b="1" dirty="0" smtClean="0">
                <a:solidFill>
                  <a:srgbClr val="92D050"/>
                </a:solidFill>
              </a:rPr>
              <a:t>is made </a:t>
            </a:r>
            <a:r>
              <a:rPr lang="en-US" b="1" dirty="0" smtClean="0"/>
              <a:t>from fruit.</a:t>
            </a:r>
          </a:p>
          <a:p>
            <a:r>
              <a:rPr lang="en-US" b="1" dirty="0" smtClean="0"/>
              <a:t>6. The grass </a:t>
            </a:r>
            <a:r>
              <a:rPr lang="en-US" b="1" dirty="0" smtClean="0">
                <a:solidFill>
                  <a:schemeClr val="accent6">
                    <a:lumMod val="90000"/>
                  </a:schemeClr>
                </a:solidFill>
              </a:rPr>
              <a:t>hasn't been cut </a:t>
            </a:r>
            <a:r>
              <a:rPr lang="en-US" b="1" dirty="0" smtClean="0"/>
              <a:t>by Clive yet.</a:t>
            </a:r>
          </a:p>
          <a:p>
            <a:r>
              <a:rPr lang="en-US" b="1" dirty="0" smtClean="0"/>
              <a:t>7. The car </a:t>
            </a:r>
            <a:r>
              <a:rPr lang="en-US" b="1" dirty="0" smtClean="0">
                <a:solidFill>
                  <a:srgbClr val="C00000"/>
                </a:solidFill>
              </a:rPr>
              <a:t>may not be repaired </a:t>
            </a:r>
            <a:r>
              <a:rPr lang="en-US" b="1" dirty="0" smtClean="0"/>
              <a:t>this week.</a:t>
            </a:r>
          </a:p>
          <a:p>
            <a:r>
              <a:rPr lang="en-US" b="1" dirty="0" smtClean="0"/>
              <a:t>8. Who </a:t>
            </a:r>
            <a:r>
              <a:rPr lang="en-US" b="1" dirty="0" smtClean="0">
                <a:solidFill>
                  <a:srgbClr val="002060"/>
                </a:solidFill>
              </a:rPr>
              <a:t>was</a:t>
            </a:r>
            <a:r>
              <a:rPr lang="en-US" b="1" dirty="0" smtClean="0"/>
              <a:t> this mug </a:t>
            </a:r>
            <a:r>
              <a:rPr lang="en-US" b="1" dirty="0" smtClean="0">
                <a:solidFill>
                  <a:srgbClr val="002060"/>
                </a:solidFill>
              </a:rPr>
              <a:t>broken by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9. </a:t>
            </a:r>
            <a:r>
              <a:rPr lang="en-US" b="1" dirty="0" smtClean="0">
                <a:solidFill>
                  <a:srgbClr val="FFFF00"/>
                </a:solidFill>
              </a:rPr>
              <a:t>Is</a:t>
            </a:r>
            <a:r>
              <a:rPr lang="en-US" b="1" dirty="0" smtClean="0"/>
              <a:t> the car </a:t>
            </a:r>
            <a:r>
              <a:rPr lang="en-US" b="1" dirty="0" smtClean="0">
                <a:solidFill>
                  <a:srgbClr val="FFFF00"/>
                </a:solidFill>
              </a:rPr>
              <a:t>being washed by</a:t>
            </a:r>
            <a:r>
              <a:rPr lang="en-US" b="1" dirty="0" smtClean="0"/>
              <a:t> Sue?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492</TotalTime>
  <Words>536</Words>
  <Application>Microsoft Office PowerPoint</Application>
  <PresentationFormat>Экран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Grammar . Passive Voice</vt:lpstr>
      <vt:lpstr>Passive Voice</vt:lpstr>
      <vt:lpstr>Active Voice/Passive Voice</vt:lpstr>
      <vt:lpstr>Rewrite the sentences in the Passive </vt:lpstr>
      <vt:lpstr>Name Grammar Tense</vt:lpstr>
      <vt:lpstr>Rewrite the sentences in the Passive </vt:lpstr>
      <vt:lpstr>Rewrite the sentences in the Passive  Test</vt:lpstr>
      <vt:lpstr>Keys: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Ирина</cp:lastModifiedBy>
  <cp:revision>83</cp:revision>
  <dcterms:created xsi:type="dcterms:W3CDTF">2013-01-10T06:11:00Z</dcterms:created>
  <dcterms:modified xsi:type="dcterms:W3CDTF">2013-01-24T18:23:19Z</dcterms:modified>
</cp:coreProperties>
</file>